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840" r:id="rId2"/>
    <p:sldId id="850" r:id="rId3"/>
    <p:sldId id="857" r:id="rId4"/>
    <p:sldId id="858" r:id="rId5"/>
    <p:sldId id="429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95250" autoAdjust="0"/>
  </p:normalViewPr>
  <p:slideViewPr>
    <p:cSldViewPr>
      <p:cViewPr varScale="1">
        <p:scale>
          <a:sx n="91" d="100"/>
          <a:sy n="91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C90B1-312C-141B-BFA5-6BE4D879FA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5AF4F575-8972-7B15-203E-EA9D75F5F5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F5D3E51E-30EC-276E-9FC7-AB2C5A65F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CC803C4-938D-A00A-BD6F-B69FCBA685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4921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C29F82-6CFA-4DB1-0DAF-64E0A78E6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2C075A7A-1BD3-E238-D894-1AA66D67AD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9DD666B4-5F48-649D-C58B-1F9408B12E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F4F8C35-5387-B766-6E78-6253206985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2017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FBC74-3276-B344-170F-5859CA654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8AB3B73D-7B27-7890-0546-CCD2933B45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F15828D8-E9D0-C16D-BDC6-04342111E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76F39B7-93D5-5FC9-75DE-5B4FA57B90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0652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pPr/>
              <a:t>כ"ד/כסלו/תשפ"ה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f-yomi.com/MediaPage.aspx?id=28553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1386064"/>
            <a:ext cx="8820472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מסכת ברכות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דף סד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דף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סד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ע"א (שורה 3) – דף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סד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ע"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א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(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סוף המסכת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מצגת עזר ללימוד הדף היומי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800" b="1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בעריכת: הראל שפירא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400" b="1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400" b="1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לשמיעת השיעור בליווי המצגת – 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  <a:hlinkClick r:id="rId3"/>
              </a:rPr>
              <a:t>לחץ כאן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ליצירת קשר: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טל': 054-4931075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דוא"ל: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rlshapira@gmail.com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79B747E2-C824-9EFA-B157-47F976509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0E83ECF9-FCF8-1F07-D297-7878B7C8D1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2A00DE-3E62-2475-A871-A703205DD3B5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סד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88C49A91-6222-261D-FA0D-CD2F9C61BEE9}"/>
              </a:ext>
            </a:extLst>
          </p:cNvPr>
          <p:cNvSpPr txBox="1"/>
          <p:nvPr/>
        </p:nvSpPr>
        <p:spPr>
          <a:xfrm>
            <a:off x="251520" y="575515"/>
            <a:ext cx="7991004" cy="49218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ר' אבין הלוי: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כל הדוחק את השעה - שעה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דוחקתו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וכל הנדחה מפני השעה - שעה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נדחת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מפניו.</a:t>
            </a:r>
          </a:p>
          <a:p>
            <a:pPr>
              <a:lnSpc>
                <a:spcPct val="120000"/>
              </a:lnSpc>
            </a:pPr>
            <a:endParaRPr lang="he-IL" sz="7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מדרבה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ורב יוסף -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דרב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יוסף סיני ורבה עוקר הרים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אצטריכא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להו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שעתא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שלחו להתם: סיני ועוקר הרים איזה מהם קודם?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שלחו להו: סיני קודם,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שהכל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צריכין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למרי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חטיא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אף על פי כן לא קבל עליו ר' יוסף,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דאמרי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כלדאי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מלכת תרתין שנין.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מלך רבה עשרין ותרתין שנין,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מלך רב יוסף תרתין שנין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ופלגא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כל הנך שני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דמלך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רבה אפילו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אומנא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לביתיה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לא קרא.</a:t>
            </a:r>
          </a:p>
          <a:p>
            <a:pPr>
              <a:lnSpc>
                <a:spcPct val="120000"/>
              </a:lnSpc>
            </a:pPr>
            <a:endParaRPr lang="he-IL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ואמר רבי אבין הלוי: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מאי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דכתיב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יַעַנְךָ ה' בְּיוֹם צָרָה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יְשַׂגֶּבְך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ָ שֵׁם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אֱלֹהֵי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יַעֲקֹב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-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אלהי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יעקב ולא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אלהי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אברהם ויצחק?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מכאן לבעל הקורה שיכנס בעביה של קורה.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3E5CA73F-0EDA-F385-297E-22A3B93E747E}"/>
              </a:ext>
            </a:extLst>
          </p:cNvPr>
          <p:cNvSpPr txBox="1"/>
          <p:nvPr/>
        </p:nvSpPr>
        <p:spPr>
          <a:xfrm>
            <a:off x="8301247" y="625584"/>
            <a:ext cx="43393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/>
              <a:t>❶</a:t>
            </a:r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dirty="0"/>
          </a:p>
          <a:p>
            <a:endParaRPr lang="he-IL" sz="16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r>
              <a:rPr lang="he-IL" sz="1500" dirty="0"/>
              <a:t>❷</a:t>
            </a:r>
          </a:p>
          <a:p>
            <a:endParaRPr lang="he-IL" sz="1500" dirty="0"/>
          </a:p>
        </p:txBody>
      </p:sp>
      <p:sp>
        <p:nvSpPr>
          <p:cNvPr id="4" name="חץ: שמאלה 3">
            <a:extLst>
              <a:ext uri="{FF2B5EF4-FFF2-40B4-BE49-F238E27FC236}">
                <a16:creationId xmlns:a16="http://schemas.microsoft.com/office/drawing/2014/main" id="{6FF71A26-5065-68AD-99A2-E6462DCDE796}"/>
              </a:ext>
            </a:extLst>
          </p:cNvPr>
          <p:cNvSpPr/>
          <p:nvPr/>
        </p:nvSpPr>
        <p:spPr>
          <a:xfrm>
            <a:off x="323528" y="5589240"/>
            <a:ext cx="936104" cy="360040"/>
          </a:xfrm>
          <a:prstGeom prst="lef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7011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1278365D-0902-F557-0142-CD1946FC6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C2C3918-612D-2EC0-3ED2-5CD0FD35B4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B6078B-19DE-6315-E629-DE504FB03800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סד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4182BB6F-745B-0121-4D79-673CF94F5DBC}"/>
              </a:ext>
            </a:extLst>
          </p:cNvPr>
          <p:cNvSpPr txBox="1"/>
          <p:nvPr/>
        </p:nvSpPr>
        <p:spPr>
          <a:xfrm>
            <a:off x="755576" y="575515"/>
            <a:ext cx="7461781" cy="46448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ואמר רבי אבין הלוי: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כל הנהנה מסעודה שתלמיד חכם שרוי בתוכה - כאילו נהנה מזיו שכינה,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וַיָּבֹא אַהֲרֹן וְכֹל זִקְנֵי יִשְׂרָאֵל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לֶאֱכׇל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לֶחֶם עִם חֹתֵן מֹשֶׁה לִפְנֵי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הָאֱלֹהִים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-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וכי לפני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אלהים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אכלו? והלא לפני משה אכלו!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אלא לומר לך: כל הנהנה מסעודה שתלמיד חכם שרוי בתוכה - כאילו נהנה מזיו שכינה.</a:t>
            </a:r>
          </a:p>
          <a:p>
            <a:pPr>
              <a:lnSpc>
                <a:spcPct val="120000"/>
              </a:lnSpc>
            </a:pPr>
            <a:endParaRPr lang="he-IL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ואמר רבי אבין הלוי: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הנפטר מחברו אל יאמר לו 'לך בשלום' אלא 'לך לשלום',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שהרי יתרו שאמר לו למשה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לֵךְ לְשָׁלוֹם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- עלה והצליח,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דוד שאמר לו לאבשלום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לֵךְ בְּשָׁלוֹם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- הלך ונתלה.</a:t>
            </a:r>
          </a:p>
          <a:p>
            <a:pPr>
              <a:lnSpc>
                <a:spcPct val="120000"/>
              </a:lnSpc>
            </a:pPr>
            <a:endParaRPr lang="he-IL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ואמר רבי אבין הלוי: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הנפטר מן המת אל יאמר לו 'לך לשלום' אלא 'לך בשלום',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וְאַתָּה תָּבוֹא אֶל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אֲבֹתֶיך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ָ בְּשָׁלוֹם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7381B7B1-C2B5-C89C-0CEA-E88BD640CFD8}"/>
              </a:ext>
            </a:extLst>
          </p:cNvPr>
          <p:cNvSpPr txBox="1"/>
          <p:nvPr/>
        </p:nvSpPr>
        <p:spPr>
          <a:xfrm>
            <a:off x="8301247" y="633973"/>
            <a:ext cx="433932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/>
              <a:t>❸</a:t>
            </a:r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24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r>
              <a:rPr lang="he-IL" sz="1500" dirty="0"/>
              <a:t>❹</a:t>
            </a:r>
          </a:p>
          <a:p>
            <a:endParaRPr lang="he-IL" sz="1500" dirty="0"/>
          </a:p>
          <a:p>
            <a:endParaRPr lang="he-IL" sz="1500" dirty="0"/>
          </a:p>
          <a:p>
            <a:endParaRPr lang="he-IL" sz="1500" dirty="0"/>
          </a:p>
          <a:p>
            <a:endParaRPr lang="he-IL" sz="2000" dirty="0"/>
          </a:p>
          <a:p>
            <a:endParaRPr lang="he-IL" sz="1500" dirty="0"/>
          </a:p>
          <a:p>
            <a:endParaRPr lang="he-IL" sz="1500" dirty="0"/>
          </a:p>
          <a:p>
            <a:r>
              <a:rPr lang="he-IL" sz="1500" dirty="0"/>
              <a:t>❺</a:t>
            </a:r>
          </a:p>
        </p:txBody>
      </p:sp>
    </p:spTree>
    <p:extLst>
      <p:ext uri="{BB962C8B-B14F-4D97-AF65-F5344CB8AC3E}">
        <p14:creationId xmlns:p14="http://schemas.microsoft.com/office/powerpoint/2010/main" val="3456020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2B51501B-98A7-6E25-DF62-5FA7BDA04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91D7AA77-F580-2E84-5D10-90595CA02B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DD0C95-2DBF-0D05-EE67-BDBAED8B1154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סד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09210EE4-D197-F6EF-1126-B161C25D91E7}"/>
              </a:ext>
            </a:extLst>
          </p:cNvPr>
          <p:cNvSpPr txBox="1"/>
          <p:nvPr/>
        </p:nvSpPr>
        <p:spPr>
          <a:xfrm>
            <a:off x="1475656" y="404664"/>
            <a:ext cx="6838876" cy="54573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רבי לוי בר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חייא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היוצא מבית הכנסת ונכנס לבית המדרש ועוסק בתורה - זוכה ומקבל פני שכינה,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יֵלְכוּ מֵחַיִל אֶל חָיִל יֵרָאֶה אֶל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אֱלֹהִים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בְּצִיּוֹן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חייא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בר אשי אמר רב: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תלמידי חכמים אין להם מנוחה לא בעולם הזה ולא בעולם הבא,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יֵלְכוּ מֵחַיִל אֶל חָיִל יֵרָאֶה אֶל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אֱלֹהִים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בְּצִיּוֹן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רבי אלעזר אמר רבי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חנינא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תלמידי חכמים מרבים שלום בעולם,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וְכׇל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בָּנַיִךְ לִמּוּדֵי ה' וְרַב שְׁלוֹם בָּנָיִךְ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- אל תקרי בניך אלא בוניך.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שָׁלוֹם רָב לְאֹהֲבֵי תוֹרָתֶךָ וְאֵין לָמוֹ מִכְשׁוֹל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יְהִי שָׁלוֹם בְּחֵילֵךְ שַׁלְוָה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בְּאַרְמְנוֹתָיִך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ְ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לְמַעַן אַחַי וְרֵעָי אֲדַבְּרָה נָּא שָׁלוֹם בָּךְ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לְמַעַן בֵּית ה'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אֱלֹהֵינו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ּ אֲבַקְשָׁה טוֹב לָךְ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ה' עֹז לְעַמּוֹ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יִתֵּן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ה' יְבָרֵךְ אֶת עַמּוֹ בַשָּׁלוֹם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הדרן עלך מסכת ברכות</a:t>
            </a:r>
          </a:p>
        </p:txBody>
      </p:sp>
    </p:spTree>
    <p:extLst>
      <p:ext uri="{BB962C8B-B14F-4D97-AF65-F5344CB8AC3E}">
        <p14:creationId xmlns:p14="http://schemas.microsoft.com/office/powerpoint/2010/main" val="3739519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2915647"/>
            <a:ext cx="8820472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דף סד ע"א (שורה 3) – דף סד ע"א (סוף המסכת)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00B050"/>
                </a:solidFill>
              </a:rPr>
              <a:t>להתראות במסכת שבת דף ב</a:t>
            </a:r>
          </a:p>
          <a:p>
            <a:pPr algn="ctr"/>
            <a:endParaRPr lang="he-IL" sz="20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he-IL" sz="1400" dirty="0"/>
              <a:t>ליצירת קשר: </a:t>
            </a:r>
          </a:p>
          <a:p>
            <a:r>
              <a:rPr lang="he-IL" sz="1400" dirty="0"/>
              <a:t>טל': 054-4931075</a:t>
            </a:r>
            <a:endParaRPr lang="en-US" sz="1400" dirty="0"/>
          </a:p>
          <a:p>
            <a:r>
              <a:rPr lang="he-IL" sz="1400" dirty="0"/>
              <a:t>דוא"ל: </a:t>
            </a:r>
            <a:r>
              <a:rPr lang="en-US" sz="1400" dirty="0"/>
              <a:t>rlshapira@gmail.com</a:t>
            </a:r>
            <a:endParaRPr lang="he-IL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6E679-A7EC-45BA-8925-0D1259BA82A3}"/>
              </a:ext>
            </a:extLst>
          </p:cNvPr>
          <p:cNvSpPr txBox="1"/>
          <p:nvPr/>
        </p:nvSpPr>
        <p:spPr>
          <a:xfrm>
            <a:off x="8519188" y="2844246"/>
            <a:ext cx="301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/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04243703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47529</TotalTime>
  <Words>529</Words>
  <Application>Microsoft Office PowerPoint</Application>
  <PresentationFormat>‫הצגה על המסך (4:3)</PresentationFormat>
  <Paragraphs>114</Paragraphs>
  <Slides>5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8" baseType="lpstr">
      <vt:lpstr>Arial</vt:lpstr>
      <vt:lpstr>Calibri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נועם שפירא</cp:lastModifiedBy>
  <cp:revision>3147</cp:revision>
  <dcterms:created xsi:type="dcterms:W3CDTF">2015-01-28T10:22:53Z</dcterms:created>
  <dcterms:modified xsi:type="dcterms:W3CDTF">2024-12-25T12:10:32Z</dcterms:modified>
</cp:coreProperties>
</file>