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notesMasterIdLst>
    <p:notesMasterId r:id="rId17"/>
  </p:notesMasterIdLst>
  <p:sldIdLst>
    <p:sldId id="856" r:id="rId2"/>
    <p:sldId id="407" r:id="rId3"/>
    <p:sldId id="844" r:id="rId4"/>
    <p:sldId id="845" r:id="rId5"/>
    <p:sldId id="515" r:id="rId6"/>
    <p:sldId id="846" r:id="rId7"/>
    <p:sldId id="847" r:id="rId8"/>
    <p:sldId id="848" r:id="rId9"/>
    <p:sldId id="849" r:id="rId10"/>
    <p:sldId id="850" r:id="rId11"/>
    <p:sldId id="851" r:id="rId12"/>
    <p:sldId id="852" r:id="rId13"/>
    <p:sldId id="853" r:id="rId14"/>
    <p:sldId id="855" r:id="rId15"/>
    <p:sldId id="429" r:id="rId16"/>
  </p:sldIdLst>
  <p:sldSz cx="9144000" cy="6858000" type="screen4x3"/>
  <p:notesSz cx="6858000" cy="9144000"/>
  <p:defaultTextStyle>
    <a:defPPr>
      <a:defRPr lang="he-IL"/>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הראל" initials="ה" lastIdx="1" clrIdx="0">
    <p:extLst>
      <p:ext uri="{19B8F6BF-5375-455C-9EA6-DF929625EA0E}">
        <p15:presenceInfo xmlns:p15="http://schemas.microsoft.com/office/powerpoint/2012/main" userId="הראל"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9B9B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סגנון ביניים 2 - הדגשה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ללא סגנון, רשת טבלה">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2D5ABB26-0587-4C30-8999-92F81FD0307C}" styleName="ללא סגנון, ללא רשת">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C2FFA5D-87B4-456A-9821-1D502468CF0F}" styleName="סגנון ערכת נושא 1 - הדגשה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5202B0CA-FC54-4496-8BCA-5EF66A818D29}" styleName="סגנון כהה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dk1">
              <a:tint val="20000"/>
            </a:schemeClr>
          </a:solidFill>
        </a:fill>
      </a:tcStyle>
    </a:lastRow>
    <a:firstRow>
      <a:tcTxStyle b="on">
        <a:fontRef idx="minor">
          <a:scrgbClr r="0" g="0" b="0"/>
        </a:fontRef>
        <a:schemeClr val="lt1"/>
      </a:tcTxStyle>
      <a:tcStyle>
        <a:tcBdr/>
        <a:fill>
          <a:solidFill>
            <a:schemeClr val="dk1"/>
          </a:solidFill>
        </a:fill>
      </a:tcStyle>
    </a:firstRow>
  </a:tblStyle>
  <a:tblStyle styleId="{0660B408-B3CF-4A94-85FC-2B1E0A45F4A2}" styleName="סגנון כהה 2 - הדגשה 1/הדגשה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 styleId="{91EBBBCC-DAD2-459C-BE2E-F6DE35CF9A28}" styleName="סגנון כהה 2 - הדגשה 3/הדגשה 4">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3">
              <a:tint val="20000"/>
            </a:schemeClr>
          </a:solidFill>
        </a:fill>
      </a:tcStyle>
    </a:lastRow>
    <a:firstRow>
      <a:tcTxStyle b="on">
        <a:fontRef idx="minor">
          <a:scrgbClr r="0" g="0" b="0"/>
        </a:fontRef>
        <a:schemeClr val="lt1"/>
      </a:tcTxStyle>
      <a:tcStyle>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85000" autoAdjust="0"/>
    <p:restoredTop sz="90785" autoAdjust="0"/>
  </p:normalViewPr>
  <p:slideViewPr>
    <p:cSldViewPr>
      <p:cViewPr varScale="1">
        <p:scale>
          <a:sx n="86" d="100"/>
          <a:sy n="86" d="100"/>
        </p:scale>
        <p:origin x="1382" y="72"/>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commentAuthors" Target="commentAuthors.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מציין מיקום של כותרת עליונה 1"/>
          <p:cNvSpPr>
            <a:spLocks noGrp="1"/>
          </p:cNvSpPr>
          <p:nvPr>
            <p:ph type="hdr" sz="quarter"/>
          </p:nvPr>
        </p:nvSpPr>
        <p:spPr>
          <a:xfrm>
            <a:off x="3886200" y="0"/>
            <a:ext cx="2971800" cy="458788"/>
          </a:xfrm>
          <a:prstGeom prst="rect">
            <a:avLst/>
          </a:prstGeom>
        </p:spPr>
        <p:txBody>
          <a:bodyPr vert="horz" lIns="91440" tIns="45720" rIns="91440" bIns="45720" rtlCol="1"/>
          <a:lstStyle>
            <a:lvl1pPr algn="r">
              <a:defRPr sz="1200"/>
            </a:lvl1pPr>
          </a:lstStyle>
          <a:p>
            <a:endParaRPr lang="he-IL"/>
          </a:p>
        </p:txBody>
      </p:sp>
      <p:sp>
        <p:nvSpPr>
          <p:cNvPr id="3" name="מציין מיקום של תאריך 2"/>
          <p:cNvSpPr>
            <a:spLocks noGrp="1"/>
          </p:cNvSpPr>
          <p:nvPr>
            <p:ph type="dt" idx="1"/>
          </p:nvPr>
        </p:nvSpPr>
        <p:spPr>
          <a:xfrm>
            <a:off x="1588" y="0"/>
            <a:ext cx="2971800" cy="458788"/>
          </a:xfrm>
          <a:prstGeom prst="rect">
            <a:avLst/>
          </a:prstGeom>
        </p:spPr>
        <p:txBody>
          <a:bodyPr vert="horz" lIns="91440" tIns="45720" rIns="91440" bIns="45720" rtlCol="1"/>
          <a:lstStyle>
            <a:lvl1pPr algn="l">
              <a:defRPr sz="1200"/>
            </a:lvl1pPr>
          </a:lstStyle>
          <a:p>
            <a:fld id="{A12E648E-CA2E-4885-8A88-243AF9A8D75E}" type="datetimeFigureOut">
              <a:rPr lang="he-IL" smtClean="0"/>
              <a:pPr/>
              <a:t>י"ח/טבת/תשפ"ו</a:t>
            </a:fld>
            <a:endParaRPr lang="he-IL"/>
          </a:p>
        </p:txBody>
      </p:sp>
      <p:sp>
        <p:nvSpPr>
          <p:cNvPr id="4" name="מציין מיקום של תמונת שקופית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1" anchor="ctr"/>
          <a:lstStyle/>
          <a:p>
            <a:endParaRPr lang="he-IL"/>
          </a:p>
        </p:txBody>
      </p:sp>
      <p:sp>
        <p:nvSpPr>
          <p:cNvPr id="5" name="מציין מיקום של הערות 4"/>
          <p:cNvSpPr>
            <a:spLocks noGrp="1"/>
          </p:cNvSpPr>
          <p:nvPr>
            <p:ph type="body" sz="quarter" idx="3"/>
          </p:nvPr>
        </p:nvSpPr>
        <p:spPr>
          <a:xfrm>
            <a:off x="685800" y="4400550"/>
            <a:ext cx="5486400" cy="3600450"/>
          </a:xfrm>
          <a:prstGeom prst="rect">
            <a:avLst/>
          </a:prstGeom>
        </p:spPr>
        <p:txBody>
          <a:bodyPr vert="horz" lIns="91440" tIns="45720" rIns="91440" bIns="45720" rtlCol="1"/>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p>
        </p:txBody>
      </p:sp>
      <p:sp>
        <p:nvSpPr>
          <p:cNvPr id="6" name="מציין מיקום של כותרת תחתונה 5"/>
          <p:cNvSpPr>
            <a:spLocks noGrp="1"/>
          </p:cNvSpPr>
          <p:nvPr>
            <p:ph type="ftr" sz="quarter" idx="4"/>
          </p:nvPr>
        </p:nvSpPr>
        <p:spPr>
          <a:xfrm>
            <a:off x="3886200" y="8685213"/>
            <a:ext cx="2971800" cy="458787"/>
          </a:xfrm>
          <a:prstGeom prst="rect">
            <a:avLst/>
          </a:prstGeom>
        </p:spPr>
        <p:txBody>
          <a:bodyPr vert="horz" lIns="91440" tIns="45720" rIns="91440" bIns="45720" rtlCol="1" anchor="b"/>
          <a:lstStyle>
            <a:lvl1pPr algn="r">
              <a:defRPr sz="1200"/>
            </a:lvl1pPr>
          </a:lstStyle>
          <a:p>
            <a:endParaRPr lang="he-IL"/>
          </a:p>
        </p:txBody>
      </p:sp>
      <p:sp>
        <p:nvSpPr>
          <p:cNvPr id="7" name="מציין מיקום של מספר שקופית 6"/>
          <p:cNvSpPr>
            <a:spLocks noGrp="1"/>
          </p:cNvSpPr>
          <p:nvPr>
            <p:ph type="sldNum" sz="quarter" idx="5"/>
          </p:nvPr>
        </p:nvSpPr>
        <p:spPr>
          <a:xfrm>
            <a:off x="1588" y="8685213"/>
            <a:ext cx="2971800" cy="458787"/>
          </a:xfrm>
          <a:prstGeom prst="rect">
            <a:avLst/>
          </a:prstGeom>
        </p:spPr>
        <p:txBody>
          <a:bodyPr vert="horz" lIns="91440" tIns="45720" rIns="91440" bIns="45720" rtlCol="1" anchor="b"/>
          <a:lstStyle>
            <a:lvl1pPr algn="l">
              <a:defRPr sz="1200"/>
            </a:lvl1pPr>
          </a:lstStyle>
          <a:p>
            <a:fld id="{88125537-8725-4A13-8BEE-395E38D92F7F}" type="slidenum">
              <a:rPr lang="he-IL" smtClean="0"/>
              <a:pPr/>
              <a:t>‹#›</a:t>
            </a:fld>
            <a:endParaRPr lang="he-IL"/>
          </a:p>
        </p:txBody>
      </p:sp>
    </p:spTree>
    <p:extLst>
      <p:ext uri="{BB962C8B-B14F-4D97-AF65-F5344CB8AC3E}">
        <p14:creationId xmlns:p14="http://schemas.microsoft.com/office/powerpoint/2010/main" val="3517995447"/>
      </p:ext>
    </p:extLst>
  </p:cSld>
  <p:clrMap bg1="lt1" tx1="dk1" bg2="lt2" tx2="dk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מציין מיקום של תמונת שקופית 1"/>
          <p:cNvSpPr>
            <a:spLocks noGrp="1" noRot="1" noChangeAspect="1"/>
          </p:cNvSpPr>
          <p:nvPr>
            <p:ph type="sldImg"/>
          </p:nvPr>
        </p:nvSpPr>
        <p:spPr/>
      </p:sp>
      <p:sp>
        <p:nvSpPr>
          <p:cNvPr id="3" name="מציין מיקום של הערות 2"/>
          <p:cNvSpPr>
            <a:spLocks noGrp="1"/>
          </p:cNvSpPr>
          <p:nvPr>
            <p:ph type="body" idx="1"/>
          </p:nvPr>
        </p:nvSpPr>
        <p:spPr/>
        <p:txBody>
          <a:bodyPr/>
          <a:lstStyle/>
          <a:p>
            <a:endParaRPr lang="he-IL" b="1" dirty="0"/>
          </a:p>
        </p:txBody>
      </p:sp>
      <p:sp>
        <p:nvSpPr>
          <p:cNvPr id="4" name="מציין מיקום של מספר שקופית 3"/>
          <p:cNvSpPr>
            <a:spLocks noGrp="1"/>
          </p:cNvSpPr>
          <p:nvPr>
            <p:ph type="sldNum" sz="quarter" idx="10"/>
          </p:nvPr>
        </p:nvSpPr>
        <p:spPr/>
        <p:txBody>
          <a:bodyPr/>
          <a:lstStyle/>
          <a:p>
            <a:fld id="{88125537-8725-4A13-8BEE-395E38D92F7F}" type="slidenum">
              <a:rPr lang="he-IL" smtClean="0">
                <a:solidFill>
                  <a:prstClr val="black"/>
                </a:solidFill>
              </a:rPr>
              <a:pPr/>
              <a:t>2</a:t>
            </a:fld>
            <a:endParaRPr lang="he-IL">
              <a:solidFill>
                <a:prstClr val="black"/>
              </a:solidFill>
            </a:endParaRPr>
          </a:p>
        </p:txBody>
      </p:sp>
    </p:spTree>
    <p:extLst>
      <p:ext uri="{BB962C8B-B14F-4D97-AF65-F5344CB8AC3E}">
        <p14:creationId xmlns:p14="http://schemas.microsoft.com/office/powerpoint/2010/main" val="41740414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9DBAB60-B027-8C94-9EA0-36E254490AB2}"/>
            </a:ext>
          </a:extLst>
        </p:cNvPr>
        <p:cNvGrpSpPr/>
        <p:nvPr/>
      </p:nvGrpSpPr>
      <p:grpSpPr>
        <a:xfrm>
          <a:off x="0" y="0"/>
          <a:ext cx="0" cy="0"/>
          <a:chOff x="0" y="0"/>
          <a:chExt cx="0" cy="0"/>
        </a:xfrm>
      </p:grpSpPr>
      <p:sp>
        <p:nvSpPr>
          <p:cNvPr id="2" name="מציין מיקום של תמונת שקופית 1">
            <a:extLst>
              <a:ext uri="{FF2B5EF4-FFF2-40B4-BE49-F238E27FC236}">
                <a16:creationId xmlns:a16="http://schemas.microsoft.com/office/drawing/2014/main" id="{70234443-F769-023B-9E7C-B88B4E93F507}"/>
              </a:ext>
            </a:extLst>
          </p:cNvPr>
          <p:cNvSpPr>
            <a:spLocks noGrp="1" noRot="1" noChangeAspect="1"/>
          </p:cNvSpPr>
          <p:nvPr>
            <p:ph type="sldImg"/>
          </p:nvPr>
        </p:nvSpPr>
        <p:spPr/>
      </p:sp>
      <p:sp>
        <p:nvSpPr>
          <p:cNvPr id="3" name="מציין מיקום של הערות 2">
            <a:extLst>
              <a:ext uri="{FF2B5EF4-FFF2-40B4-BE49-F238E27FC236}">
                <a16:creationId xmlns:a16="http://schemas.microsoft.com/office/drawing/2014/main" id="{9067AEEB-58E9-D273-6543-E8E8331ED0C9}"/>
              </a:ext>
            </a:extLst>
          </p:cNvPr>
          <p:cNvSpPr>
            <a:spLocks noGrp="1"/>
          </p:cNvSpPr>
          <p:nvPr>
            <p:ph type="body" idx="1"/>
          </p:nvPr>
        </p:nvSpPr>
        <p:spPr/>
        <p:txBody>
          <a:bodyPr/>
          <a:lstStyle/>
          <a:p>
            <a:pPr marL="0" marR="0" indent="0" algn="r" defTabSz="914400" rtl="1" eaLnBrk="1" fontAlgn="auto" latinLnBrk="0" hangingPunct="1">
              <a:lnSpc>
                <a:spcPct val="100000"/>
              </a:lnSpc>
              <a:spcBef>
                <a:spcPts val="0"/>
              </a:spcBef>
              <a:spcAft>
                <a:spcPts val="0"/>
              </a:spcAft>
              <a:buClrTx/>
              <a:buSzTx/>
              <a:buFontTx/>
              <a:buNone/>
              <a:tabLst/>
              <a:defRPr/>
            </a:pPr>
            <a:endParaRPr lang="he-IL" b="1" dirty="0"/>
          </a:p>
        </p:txBody>
      </p:sp>
      <p:sp>
        <p:nvSpPr>
          <p:cNvPr id="4" name="מציין מיקום של מספר שקופית 3">
            <a:extLst>
              <a:ext uri="{FF2B5EF4-FFF2-40B4-BE49-F238E27FC236}">
                <a16:creationId xmlns:a16="http://schemas.microsoft.com/office/drawing/2014/main" id="{09009FCF-F65A-1F88-02F6-C4921484B573}"/>
              </a:ext>
            </a:extLst>
          </p:cNvPr>
          <p:cNvSpPr>
            <a:spLocks noGrp="1"/>
          </p:cNvSpPr>
          <p:nvPr>
            <p:ph type="sldNum" sz="quarter" idx="10"/>
          </p:nvPr>
        </p:nvSpPr>
        <p:spPr/>
        <p:txBody>
          <a:bodyPr/>
          <a:lstStyle/>
          <a:p>
            <a:fld id="{88125537-8725-4A13-8BEE-395E38D92F7F}" type="slidenum">
              <a:rPr lang="he-IL" smtClean="0"/>
              <a:pPr/>
              <a:t>11</a:t>
            </a:fld>
            <a:endParaRPr lang="he-IL"/>
          </a:p>
        </p:txBody>
      </p:sp>
    </p:spTree>
    <p:extLst>
      <p:ext uri="{BB962C8B-B14F-4D97-AF65-F5344CB8AC3E}">
        <p14:creationId xmlns:p14="http://schemas.microsoft.com/office/powerpoint/2010/main" val="281977478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E468F9D-F0FC-791B-E804-7D90E4B8FD1D}"/>
            </a:ext>
          </a:extLst>
        </p:cNvPr>
        <p:cNvGrpSpPr/>
        <p:nvPr/>
      </p:nvGrpSpPr>
      <p:grpSpPr>
        <a:xfrm>
          <a:off x="0" y="0"/>
          <a:ext cx="0" cy="0"/>
          <a:chOff x="0" y="0"/>
          <a:chExt cx="0" cy="0"/>
        </a:xfrm>
      </p:grpSpPr>
      <p:sp>
        <p:nvSpPr>
          <p:cNvPr id="2" name="מציין מיקום של תמונת שקופית 1">
            <a:extLst>
              <a:ext uri="{FF2B5EF4-FFF2-40B4-BE49-F238E27FC236}">
                <a16:creationId xmlns:a16="http://schemas.microsoft.com/office/drawing/2014/main" id="{0F4CAB14-DCA0-0145-B6F1-8B5C24C2399B}"/>
              </a:ext>
            </a:extLst>
          </p:cNvPr>
          <p:cNvSpPr>
            <a:spLocks noGrp="1" noRot="1" noChangeAspect="1"/>
          </p:cNvSpPr>
          <p:nvPr>
            <p:ph type="sldImg"/>
          </p:nvPr>
        </p:nvSpPr>
        <p:spPr/>
      </p:sp>
      <p:sp>
        <p:nvSpPr>
          <p:cNvPr id="3" name="מציין מיקום של הערות 2">
            <a:extLst>
              <a:ext uri="{FF2B5EF4-FFF2-40B4-BE49-F238E27FC236}">
                <a16:creationId xmlns:a16="http://schemas.microsoft.com/office/drawing/2014/main" id="{C67370E5-BBB2-F5AD-3B2E-5137BAF7B35C}"/>
              </a:ext>
            </a:extLst>
          </p:cNvPr>
          <p:cNvSpPr>
            <a:spLocks noGrp="1"/>
          </p:cNvSpPr>
          <p:nvPr>
            <p:ph type="body" idx="1"/>
          </p:nvPr>
        </p:nvSpPr>
        <p:spPr/>
        <p:txBody>
          <a:bodyPr/>
          <a:lstStyle/>
          <a:p>
            <a:pPr marL="0" marR="0" indent="0" algn="r" defTabSz="914400" rtl="1" eaLnBrk="1" fontAlgn="auto" latinLnBrk="0" hangingPunct="1">
              <a:lnSpc>
                <a:spcPct val="100000"/>
              </a:lnSpc>
              <a:spcBef>
                <a:spcPts val="0"/>
              </a:spcBef>
              <a:spcAft>
                <a:spcPts val="0"/>
              </a:spcAft>
              <a:buClrTx/>
              <a:buSzTx/>
              <a:buFontTx/>
              <a:buNone/>
              <a:tabLst/>
              <a:defRPr/>
            </a:pPr>
            <a:endParaRPr lang="he-IL" b="1" dirty="0"/>
          </a:p>
        </p:txBody>
      </p:sp>
      <p:sp>
        <p:nvSpPr>
          <p:cNvPr id="4" name="מציין מיקום של מספר שקופית 3">
            <a:extLst>
              <a:ext uri="{FF2B5EF4-FFF2-40B4-BE49-F238E27FC236}">
                <a16:creationId xmlns:a16="http://schemas.microsoft.com/office/drawing/2014/main" id="{7FDEA964-5752-D9CD-FA02-0C674EED51CF}"/>
              </a:ext>
            </a:extLst>
          </p:cNvPr>
          <p:cNvSpPr>
            <a:spLocks noGrp="1"/>
          </p:cNvSpPr>
          <p:nvPr>
            <p:ph type="sldNum" sz="quarter" idx="10"/>
          </p:nvPr>
        </p:nvSpPr>
        <p:spPr/>
        <p:txBody>
          <a:bodyPr/>
          <a:lstStyle/>
          <a:p>
            <a:fld id="{88125537-8725-4A13-8BEE-395E38D92F7F}" type="slidenum">
              <a:rPr lang="he-IL" smtClean="0"/>
              <a:pPr/>
              <a:t>12</a:t>
            </a:fld>
            <a:endParaRPr lang="he-IL"/>
          </a:p>
        </p:txBody>
      </p:sp>
    </p:spTree>
    <p:extLst>
      <p:ext uri="{BB962C8B-B14F-4D97-AF65-F5344CB8AC3E}">
        <p14:creationId xmlns:p14="http://schemas.microsoft.com/office/powerpoint/2010/main" val="173663392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297F558-CB8D-E012-A98B-A43D352EB892}"/>
            </a:ext>
          </a:extLst>
        </p:cNvPr>
        <p:cNvGrpSpPr/>
        <p:nvPr/>
      </p:nvGrpSpPr>
      <p:grpSpPr>
        <a:xfrm>
          <a:off x="0" y="0"/>
          <a:ext cx="0" cy="0"/>
          <a:chOff x="0" y="0"/>
          <a:chExt cx="0" cy="0"/>
        </a:xfrm>
      </p:grpSpPr>
      <p:sp>
        <p:nvSpPr>
          <p:cNvPr id="2" name="מציין מיקום של תמונת שקופית 1">
            <a:extLst>
              <a:ext uri="{FF2B5EF4-FFF2-40B4-BE49-F238E27FC236}">
                <a16:creationId xmlns:a16="http://schemas.microsoft.com/office/drawing/2014/main" id="{48491BF1-A556-A771-8271-0A2BF619B933}"/>
              </a:ext>
            </a:extLst>
          </p:cNvPr>
          <p:cNvSpPr>
            <a:spLocks noGrp="1" noRot="1" noChangeAspect="1"/>
          </p:cNvSpPr>
          <p:nvPr>
            <p:ph type="sldImg"/>
          </p:nvPr>
        </p:nvSpPr>
        <p:spPr/>
      </p:sp>
      <p:sp>
        <p:nvSpPr>
          <p:cNvPr id="3" name="מציין מיקום של הערות 2">
            <a:extLst>
              <a:ext uri="{FF2B5EF4-FFF2-40B4-BE49-F238E27FC236}">
                <a16:creationId xmlns:a16="http://schemas.microsoft.com/office/drawing/2014/main" id="{6C7ED586-84E4-527D-F07C-349F7CD161FD}"/>
              </a:ext>
            </a:extLst>
          </p:cNvPr>
          <p:cNvSpPr>
            <a:spLocks noGrp="1"/>
          </p:cNvSpPr>
          <p:nvPr>
            <p:ph type="body" idx="1"/>
          </p:nvPr>
        </p:nvSpPr>
        <p:spPr/>
        <p:txBody>
          <a:bodyPr/>
          <a:lstStyle/>
          <a:p>
            <a:pPr marL="0" marR="0" indent="0" algn="r" defTabSz="914400" rtl="1" eaLnBrk="1" fontAlgn="auto" latinLnBrk="0" hangingPunct="1">
              <a:lnSpc>
                <a:spcPct val="100000"/>
              </a:lnSpc>
              <a:spcBef>
                <a:spcPts val="0"/>
              </a:spcBef>
              <a:spcAft>
                <a:spcPts val="0"/>
              </a:spcAft>
              <a:buClrTx/>
              <a:buSzTx/>
              <a:buFontTx/>
              <a:buNone/>
              <a:tabLst/>
              <a:defRPr/>
            </a:pPr>
            <a:endParaRPr lang="he-IL" b="1" dirty="0"/>
          </a:p>
        </p:txBody>
      </p:sp>
      <p:sp>
        <p:nvSpPr>
          <p:cNvPr id="4" name="מציין מיקום של מספר שקופית 3">
            <a:extLst>
              <a:ext uri="{FF2B5EF4-FFF2-40B4-BE49-F238E27FC236}">
                <a16:creationId xmlns:a16="http://schemas.microsoft.com/office/drawing/2014/main" id="{5F4EB643-8335-9A78-5FCC-8670E08C03C6}"/>
              </a:ext>
            </a:extLst>
          </p:cNvPr>
          <p:cNvSpPr>
            <a:spLocks noGrp="1"/>
          </p:cNvSpPr>
          <p:nvPr>
            <p:ph type="sldNum" sz="quarter" idx="10"/>
          </p:nvPr>
        </p:nvSpPr>
        <p:spPr/>
        <p:txBody>
          <a:bodyPr/>
          <a:lstStyle/>
          <a:p>
            <a:fld id="{88125537-8725-4A13-8BEE-395E38D92F7F}" type="slidenum">
              <a:rPr lang="he-IL" smtClean="0"/>
              <a:pPr/>
              <a:t>13</a:t>
            </a:fld>
            <a:endParaRPr lang="he-IL"/>
          </a:p>
        </p:txBody>
      </p:sp>
    </p:spTree>
    <p:extLst>
      <p:ext uri="{BB962C8B-B14F-4D97-AF65-F5344CB8AC3E}">
        <p14:creationId xmlns:p14="http://schemas.microsoft.com/office/powerpoint/2010/main" val="124872883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A8EA8DD-4A89-F6B8-FA98-AB528A2C35FC}"/>
            </a:ext>
          </a:extLst>
        </p:cNvPr>
        <p:cNvGrpSpPr/>
        <p:nvPr/>
      </p:nvGrpSpPr>
      <p:grpSpPr>
        <a:xfrm>
          <a:off x="0" y="0"/>
          <a:ext cx="0" cy="0"/>
          <a:chOff x="0" y="0"/>
          <a:chExt cx="0" cy="0"/>
        </a:xfrm>
      </p:grpSpPr>
      <p:sp>
        <p:nvSpPr>
          <p:cNvPr id="2" name="מציין מיקום של תמונת שקופית 1">
            <a:extLst>
              <a:ext uri="{FF2B5EF4-FFF2-40B4-BE49-F238E27FC236}">
                <a16:creationId xmlns:a16="http://schemas.microsoft.com/office/drawing/2014/main" id="{FC166E56-D513-CE85-BB0A-79856574CC7A}"/>
              </a:ext>
            </a:extLst>
          </p:cNvPr>
          <p:cNvSpPr>
            <a:spLocks noGrp="1" noRot="1" noChangeAspect="1"/>
          </p:cNvSpPr>
          <p:nvPr>
            <p:ph type="sldImg"/>
          </p:nvPr>
        </p:nvSpPr>
        <p:spPr/>
      </p:sp>
      <p:sp>
        <p:nvSpPr>
          <p:cNvPr id="3" name="מציין מיקום של הערות 2">
            <a:extLst>
              <a:ext uri="{FF2B5EF4-FFF2-40B4-BE49-F238E27FC236}">
                <a16:creationId xmlns:a16="http://schemas.microsoft.com/office/drawing/2014/main" id="{5BAFB9ED-81BF-525A-CE8C-498131BD3A22}"/>
              </a:ext>
            </a:extLst>
          </p:cNvPr>
          <p:cNvSpPr>
            <a:spLocks noGrp="1"/>
          </p:cNvSpPr>
          <p:nvPr>
            <p:ph type="body" idx="1"/>
          </p:nvPr>
        </p:nvSpPr>
        <p:spPr/>
        <p:txBody>
          <a:bodyPr/>
          <a:lstStyle/>
          <a:p>
            <a:pPr marL="0" marR="0" indent="0" algn="r" defTabSz="914400" rtl="1" eaLnBrk="1" fontAlgn="auto" latinLnBrk="0" hangingPunct="1">
              <a:lnSpc>
                <a:spcPct val="100000"/>
              </a:lnSpc>
              <a:spcBef>
                <a:spcPts val="0"/>
              </a:spcBef>
              <a:spcAft>
                <a:spcPts val="0"/>
              </a:spcAft>
              <a:buClrTx/>
              <a:buSzTx/>
              <a:buFontTx/>
              <a:buNone/>
              <a:tabLst/>
              <a:defRPr/>
            </a:pPr>
            <a:endParaRPr lang="he-IL" b="1" dirty="0"/>
          </a:p>
        </p:txBody>
      </p:sp>
      <p:sp>
        <p:nvSpPr>
          <p:cNvPr id="4" name="מציין מיקום של מספר שקופית 3">
            <a:extLst>
              <a:ext uri="{FF2B5EF4-FFF2-40B4-BE49-F238E27FC236}">
                <a16:creationId xmlns:a16="http://schemas.microsoft.com/office/drawing/2014/main" id="{3DBA45F2-2706-58F6-AC17-7795A4BF7EC3}"/>
              </a:ext>
            </a:extLst>
          </p:cNvPr>
          <p:cNvSpPr>
            <a:spLocks noGrp="1"/>
          </p:cNvSpPr>
          <p:nvPr>
            <p:ph type="sldNum" sz="quarter" idx="10"/>
          </p:nvPr>
        </p:nvSpPr>
        <p:spPr/>
        <p:txBody>
          <a:bodyPr/>
          <a:lstStyle/>
          <a:p>
            <a:fld id="{88125537-8725-4A13-8BEE-395E38D92F7F}" type="slidenum">
              <a:rPr lang="he-IL" smtClean="0"/>
              <a:pPr/>
              <a:t>14</a:t>
            </a:fld>
            <a:endParaRPr lang="he-IL"/>
          </a:p>
        </p:txBody>
      </p:sp>
    </p:spTree>
    <p:extLst>
      <p:ext uri="{BB962C8B-B14F-4D97-AF65-F5344CB8AC3E}">
        <p14:creationId xmlns:p14="http://schemas.microsoft.com/office/powerpoint/2010/main" val="278337054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DA79ADB-D7F0-AFB0-3249-171A0BC3B89E}"/>
            </a:ext>
          </a:extLst>
        </p:cNvPr>
        <p:cNvGrpSpPr/>
        <p:nvPr/>
      </p:nvGrpSpPr>
      <p:grpSpPr>
        <a:xfrm>
          <a:off x="0" y="0"/>
          <a:ext cx="0" cy="0"/>
          <a:chOff x="0" y="0"/>
          <a:chExt cx="0" cy="0"/>
        </a:xfrm>
      </p:grpSpPr>
      <p:sp>
        <p:nvSpPr>
          <p:cNvPr id="2" name="מציין מיקום של תמונת שקופית 1">
            <a:extLst>
              <a:ext uri="{FF2B5EF4-FFF2-40B4-BE49-F238E27FC236}">
                <a16:creationId xmlns:a16="http://schemas.microsoft.com/office/drawing/2014/main" id="{5C9918C5-9DF2-4D53-6581-34148F85A242}"/>
              </a:ext>
            </a:extLst>
          </p:cNvPr>
          <p:cNvSpPr>
            <a:spLocks noGrp="1" noRot="1" noChangeAspect="1"/>
          </p:cNvSpPr>
          <p:nvPr>
            <p:ph type="sldImg"/>
          </p:nvPr>
        </p:nvSpPr>
        <p:spPr/>
      </p:sp>
      <p:sp>
        <p:nvSpPr>
          <p:cNvPr id="3" name="מציין מיקום של הערות 2">
            <a:extLst>
              <a:ext uri="{FF2B5EF4-FFF2-40B4-BE49-F238E27FC236}">
                <a16:creationId xmlns:a16="http://schemas.microsoft.com/office/drawing/2014/main" id="{2F2281B1-1F59-8303-8871-B97C6C9DB5C3}"/>
              </a:ext>
            </a:extLst>
          </p:cNvPr>
          <p:cNvSpPr>
            <a:spLocks noGrp="1"/>
          </p:cNvSpPr>
          <p:nvPr>
            <p:ph type="body" idx="1"/>
          </p:nvPr>
        </p:nvSpPr>
        <p:spPr/>
        <p:txBody>
          <a:bodyPr/>
          <a:lstStyle/>
          <a:p>
            <a:endParaRPr lang="he-IL" b="1" dirty="0"/>
          </a:p>
        </p:txBody>
      </p:sp>
      <p:sp>
        <p:nvSpPr>
          <p:cNvPr id="4" name="מציין מיקום של מספר שקופית 3">
            <a:extLst>
              <a:ext uri="{FF2B5EF4-FFF2-40B4-BE49-F238E27FC236}">
                <a16:creationId xmlns:a16="http://schemas.microsoft.com/office/drawing/2014/main" id="{CB473750-A38C-B88B-04D5-F8C18D328286}"/>
              </a:ext>
            </a:extLst>
          </p:cNvPr>
          <p:cNvSpPr>
            <a:spLocks noGrp="1"/>
          </p:cNvSpPr>
          <p:nvPr>
            <p:ph type="sldNum" sz="quarter" idx="10"/>
          </p:nvPr>
        </p:nvSpPr>
        <p:spPr/>
        <p:txBody>
          <a:bodyPr/>
          <a:lstStyle/>
          <a:p>
            <a:fld id="{88125537-8725-4A13-8BEE-395E38D92F7F}" type="slidenum">
              <a:rPr lang="he-IL" smtClean="0">
                <a:solidFill>
                  <a:prstClr val="black"/>
                </a:solidFill>
              </a:rPr>
              <a:pPr/>
              <a:t>3</a:t>
            </a:fld>
            <a:endParaRPr lang="he-IL">
              <a:solidFill>
                <a:prstClr val="black"/>
              </a:solidFill>
            </a:endParaRPr>
          </a:p>
        </p:txBody>
      </p:sp>
    </p:spTree>
    <p:extLst>
      <p:ext uri="{BB962C8B-B14F-4D97-AF65-F5344CB8AC3E}">
        <p14:creationId xmlns:p14="http://schemas.microsoft.com/office/powerpoint/2010/main" val="196619569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46C82BC-7125-0C0F-BB7F-225A099BA5D0}"/>
            </a:ext>
          </a:extLst>
        </p:cNvPr>
        <p:cNvGrpSpPr/>
        <p:nvPr/>
      </p:nvGrpSpPr>
      <p:grpSpPr>
        <a:xfrm>
          <a:off x="0" y="0"/>
          <a:ext cx="0" cy="0"/>
          <a:chOff x="0" y="0"/>
          <a:chExt cx="0" cy="0"/>
        </a:xfrm>
      </p:grpSpPr>
      <p:sp>
        <p:nvSpPr>
          <p:cNvPr id="2" name="מציין מיקום של תמונת שקופית 1">
            <a:extLst>
              <a:ext uri="{FF2B5EF4-FFF2-40B4-BE49-F238E27FC236}">
                <a16:creationId xmlns:a16="http://schemas.microsoft.com/office/drawing/2014/main" id="{44722A3B-F02D-AE6E-7508-0DBC5A8F8BC4}"/>
              </a:ext>
            </a:extLst>
          </p:cNvPr>
          <p:cNvSpPr>
            <a:spLocks noGrp="1" noRot="1" noChangeAspect="1"/>
          </p:cNvSpPr>
          <p:nvPr>
            <p:ph type="sldImg"/>
          </p:nvPr>
        </p:nvSpPr>
        <p:spPr/>
      </p:sp>
      <p:sp>
        <p:nvSpPr>
          <p:cNvPr id="3" name="מציין מיקום של הערות 2">
            <a:extLst>
              <a:ext uri="{FF2B5EF4-FFF2-40B4-BE49-F238E27FC236}">
                <a16:creationId xmlns:a16="http://schemas.microsoft.com/office/drawing/2014/main" id="{7EA82CA1-8E29-C1A6-46E9-F5321CA771FF}"/>
              </a:ext>
            </a:extLst>
          </p:cNvPr>
          <p:cNvSpPr>
            <a:spLocks noGrp="1"/>
          </p:cNvSpPr>
          <p:nvPr>
            <p:ph type="body" idx="1"/>
          </p:nvPr>
        </p:nvSpPr>
        <p:spPr/>
        <p:txBody>
          <a:bodyPr/>
          <a:lstStyle/>
          <a:p>
            <a:endParaRPr lang="he-IL" b="1" dirty="0"/>
          </a:p>
        </p:txBody>
      </p:sp>
      <p:sp>
        <p:nvSpPr>
          <p:cNvPr id="4" name="מציין מיקום של מספר שקופית 3">
            <a:extLst>
              <a:ext uri="{FF2B5EF4-FFF2-40B4-BE49-F238E27FC236}">
                <a16:creationId xmlns:a16="http://schemas.microsoft.com/office/drawing/2014/main" id="{82AC4C40-EDCA-A0D1-C4DD-8F5F44E8827C}"/>
              </a:ext>
            </a:extLst>
          </p:cNvPr>
          <p:cNvSpPr>
            <a:spLocks noGrp="1"/>
          </p:cNvSpPr>
          <p:nvPr>
            <p:ph type="sldNum" sz="quarter" idx="10"/>
          </p:nvPr>
        </p:nvSpPr>
        <p:spPr/>
        <p:txBody>
          <a:bodyPr/>
          <a:lstStyle/>
          <a:p>
            <a:fld id="{88125537-8725-4A13-8BEE-395E38D92F7F}" type="slidenum">
              <a:rPr lang="he-IL" smtClean="0">
                <a:solidFill>
                  <a:prstClr val="black"/>
                </a:solidFill>
              </a:rPr>
              <a:pPr/>
              <a:t>4</a:t>
            </a:fld>
            <a:endParaRPr lang="he-IL">
              <a:solidFill>
                <a:prstClr val="black"/>
              </a:solidFill>
            </a:endParaRPr>
          </a:p>
        </p:txBody>
      </p:sp>
    </p:spTree>
    <p:extLst>
      <p:ext uri="{BB962C8B-B14F-4D97-AF65-F5344CB8AC3E}">
        <p14:creationId xmlns:p14="http://schemas.microsoft.com/office/powerpoint/2010/main" val="58799617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מציין מיקום של תמונת שקופית 1"/>
          <p:cNvSpPr>
            <a:spLocks noGrp="1" noRot="1" noChangeAspect="1"/>
          </p:cNvSpPr>
          <p:nvPr>
            <p:ph type="sldImg"/>
          </p:nvPr>
        </p:nvSpPr>
        <p:spPr/>
      </p:sp>
      <p:sp>
        <p:nvSpPr>
          <p:cNvPr id="3" name="מציין מיקום של הערות 2"/>
          <p:cNvSpPr>
            <a:spLocks noGrp="1"/>
          </p:cNvSpPr>
          <p:nvPr>
            <p:ph type="body" idx="1"/>
          </p:nvPr>
        </p:nvSpPr>
        <p:spPr/>
        <p:txBody>
          <a:bodyPr/>
          <a:lstStyle/>
          <a:p>
            <a:pPr marL="0" marR="0" indent="0" algn="r" defTabSz="914400" rtl="1" eaLnBrk="1" fontAlgn="auto" latinLnBrk="0" hangingPunct="1">
              <a:lnSpc>
                <a:spcPct val="100000"/>
              </a:lnSpc>
              <a:spcBef>
                <a:spcPts val="0"/>
              </a:spcBef>
              <a:spcAft>
                <a:spcPts val="0"/>
              </a:spcAft>
              <a:buClrTx/>
              <a:buSzTx/>
              <a:buFontTx/>
              <a:buNone/>
              <a:tabLst/>
              <a:defRPr/>
            </a:pPr>
            <a:endParaRPr lang="he-IL" b="1" dirty="0"/>
          </a:p>
        </p:txBody>
      </p:sp>
      <p:sp>
        <p:nvSpPr>
          <p:cNvPr id="4" name="מציין מיקום של מספר שקופית 3"/>
          <p:cNvSpPr>
            <a:spLocks noGrp="1"/>
          </p:cNvSpPr>
          <p:nvPr>
            <p:ph type="sldNum" sz="quarter" idx="10"/>
          </p:nvPr>
        </p:nvSpPr>
        <p:spPr/>
        <p:txBody>
          <a:bodyPr/>
          <a:lstStyle/>
          <a:p>
            <a:fld id="{88125537-8725-4A13-8BEE-395E38D92F7F}" type="slidenum">
              <a:rPr lang="he-IL" smtClean="0"/>
              <a:pPr/>
              <a:t>5</a:t>
            </a:fld>
            <a:endParaRPr lang="he-IL"/>
          </a:p>
        </p:txBody>
      </p:sp>
    </p:spTree>
    <p:extLst>
      <p:ext uri="{BB962C8B-B14F-4D97-AF65-F5344CB8AC3E}">
        <p14:creationId xmlns:p14="http://schemas.microsoft.com/office/powerpoint/2010/main" val="62677859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B113338-2ED0-3D90-61CA-BD3F203C3EDB}"/>
            </a:ext>
          </a:extLst>
        </p:cNvPr>
        <p:cNvGrpSpPr/>
        <p:nvPr/>
      </p:nvGrpSpPr>
      <p:grpSpPr>
        <a:xfrm>
          <a:off x="0" y="0"/>
          <a:ext cx="0" cy="0"/>
          <a:chOff x="0" y="0"/>
          <a:chExt cx="0" cy="0"/>
        </a:xfrm>
      </p:grpSpPr>
      <p:sp>
        <p:nvSpPr>
          <p:cNvPr id="2" name="מציין מיקום של תמונת שקופית 1">
            <a:extLst>
              <a:ext uri="{FF2B5EF4-FFF2-40B4-BE49-F238E27FC236}">
                <a16:creationId xmlns:a16="http://schemas.microsoft.com/office/drawing/2014/main" id="{E41C6610-AF9D-FDCC-C037-7AAD42F32BD0}"/>
              </a:ext>
            </a:extLst>
          </p:cNvPr>
          <p:cNvSpPr>
            <a:spLocks noGrp="1" noRot="1" noChangeAspect="1"/>
          </p:cNvSpPr>
          <p:nvPr>
            <p:ph type="sldImg"/>
          </p:nvPr>
        </p:nvSpPr>
        <p:spPr/>
      </p:sp>
      <p:sp>
        <p:nvSpPr>
          <p:cNvPr id="3" name="מציין מיקום של הערות 2">
            <a:extLst>
              <a:ext uri="{FF2B5EF4-FFF2-40B4-BE49-F238E27FC236}">
                <a16:creationId xmlns:a16="http://schemas.microsoft.com/office/drawing/2014/main" id="{C39FC93F-2445-6FE5-95C1-89FEF795F747}"/>
              </a:ext>
            </a:extLst>
          </p:cNvPr>
          <p:cNvSpPr>
            <a:spLocks noGrp="1"/>
          </p:cNvSpPr>
          <p:nvPr>
            <p:ph type="body" idx="1"/>
          </p:nvPr>
        </p:nvSpPr>
        <p:spPr/>
        <p:txBody>
          <a:bodyPr/>
          <a:lstStyle/>
          <a:p>
            <a:pPr marL="0" marR="0" indent="0" algn="r" defTabSz="914400" rtl="1" eaLnBrk="1" fontAlgn="auto" latinLnBrk="0" hangingPunct="1">
              <a:lnSpc>
                <a:spcPct val="100000"/>
              </a:lnSpc>
              <a:spcBef>
                <a:spcPts val="0"/>
              </a:spcBef>
              <a:spcAft>
                <a:spcPts val="0"/>
              </a:spcAft>
              <a:buClrTx/>
              <a:buSzTx/>
              <a:buFontTx/>
              <a:buNone/>
              <a:tabLst/>
              <a:defRPr/>
            </a:pPr>
            <a:endParaRPr lang="he-IL" b="1" dirty="0"/>
          </a:p>
        </p:txBody>
      </p:sp>
      <p:sp>
        <p:nvSpPr>
          <p:cNvPr id="4" name="מציין מיקום של מספר שקופית 3">
            <a:extLst>
              <a:ext uri="{FF2B5EF4-FFF2-40B4-BE49-F238E27FC236}">
                <a16:creationId xmlns:a16="http://schemas.microsoft.com/office/drawing/2014/main" id="{72260F86-0F21-1B37-3671-F63E31F9F1F8}"/>
              </a:ext>
            </a:extLst>
          </p:cNvPr>
          <p:cNvSpPr>
            <a:spLocks noGrp="1"/>
          </p:cNvSpPr>
          <p:nvPr>
            <p:ph type="sldNum" sz="quarter" idx="10"/>
          </p:nvPr>
        </p:nvSpPr>
        <p:spPr/>
        <p:txBody>
          <a:bodyPr/>
          <a:lstStyle/>
          <a:p>
            <a:fld id="{88125537-8725-4A13-8BEE-395E38D92F7F}" type="slidenum">
              <a:rPr lang="he-IL" smtClean="0"/>
              <a:pPr/>
              <a:t>6</a:t>
            </a:fld>
            <a:endParaRPr lang="he-IL"/>
          </a:p>
        </p:txBody>
      </p:sp>
    </p:spTree>
    <p:extLst>
      <p:ext uri="{BB962C8B-B14F-4D97-AF65-F5344CB8AC3E}">
        <p14:creationId xmlns:p14="http://schemas.microsoft.com/office/powerpoint/2010/main" val="34748500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5C95508-80A5-AC28-DF3E-0D92D6F56AC8}"/>
            </a:ext>
          </a:extLst>
        </p:cNvPr>
        <p:cNvGrpSpPr/>
        <p:nvPr/>
      </p:nvGrpSpPr>
      <p:grpSpPr>
        <a:xfrm>
          <a:off x="0" y="0"/>
          <a:ext cx="0" cy="0"/>
          <a:chOff x="0" y="0"/>
          <a:chExt cx="0" cy="0"/>
        </a:xfrm>
      </p:grpSpPr>
      <p:sp>
        <p:nvSpPr>
          <p:cNvPr id="2" name="מציין מיקום של תמונת שקופית 1">
            <a:extLst>
              <a:ext uri="{FF2B5EF4-FFF2-40B4-BE49-F238E27FC236}">
                <a16:creationId xmlns:a16="http://schemas.microsoft.com/office/drawing/2014/main" id="{EFC0810F-B36E-3DBD-8A9D-94B2B1D0A91C}"/>
              </a:ext>
            </a:extLst>
          </p:cNvPr>
          <p:cNvSpPr>
            <a:spLocks noGrp="1" noRot="1" noChangeAspect="1"/>
          </p:cNvSpPr>
          <p:nvPr>
            <p:ph type="sldImg"/>
          </p:nvPr>
        </p:nvSpPr>
        <p:spPr/>
      </p:sp>
      <p:sp>
        <p:nvSpPr>
          <p:cNvPr id="3" name="מציין מיקום של הערות 2">
            <a:extLst>
              <a:ext uri="{FF2B5EF4-FFF2-40B4-BE49-F238E27FC236}">
                <a16:creationId xmlns:a16="http://schemas.microsoft.com/office/drawing/2014/main" id="{46B50597-70AF-2DED-77F7-C70858E6263F}"/>
              </a:ext>
            </a:extLst>
          </p:cNvPr>
          <p:cNvSpPr>
            <a:spLocks noGrp="1"/>
          </p:cNvSpPr>
          <p:nvPr>
            <p:ph type="body" idx="1"/>
          </p:nvPr>
        </p:nvSpPr>
        <p:spPr/>
        <p:txBody>
          <a:bodyPr/>
          <a:lstStyle/>
          <a:p>
            <a:pPr marL="0" marR="0" indent="0" algn="r" defTabSz="914400" rtl="1" eaLnBrk="1" fontAlgn="auto" latinLnBrk="0" hangingPunct="1">
              <a:lnSpc>
                <a:spcPct val="100000"/>
              </a:lnSpc>
              <a:spcBef>
                <a:spcPts val="0"/>
              </a:spcBef>
              <a:spcAft>
                <a:spcPts val="0"/>
              </a:spcAft>
              <a:buClrTx/>
              <a:buSzTx/>
              <a:buFontTx/>
              <a:buNone/>
              <a:tabLst/>
              <a:defRPr/>
            </a:pPr>
            <a:endParaRPr lang="he-IL" b="1" dirty="0"/>
          </a:p>
        </p:txBody>
      </p:sp>
      <p:sp>
        <p:nvSpPr>
          <p:cNvPr id="4" name="מציין מיקום של מספר שקופית 3">
            <a:extLst>
              <a:ext uri="{FF2B5EF4-FFF2-40B4-BE49-F238E27FC236}">
                <a16:creationId xmlns:a16="http://schemas.microsoft.com/office/drawing/2014/main" id="{1A8BB0CB-C1EE-4430-6A30-41ECBC67159A}"/>
              </a:ext>
            </a:extLst>
          </p:cNvPr>
          <p:cNvSpPr>
            <a:spLocks noGrp="1"/>
          </p:cNvSpPr>
          <p:nvPr>
            <p:ph type="sldNum" sz="quarter" idx="10"/>
          </p:nvPr>
        </p:nvSpPr>
        <p:spPr/>
        <p:txBody>
          <a:bodyPr/>
          <a:lstStyle/>
          <a:p>
            <a:fld id="{88125537-8725-4A13-8BEE-395E38D92F7F}" type="slidenum">
              <a:rPr lang="he-IL" smtClean="0"/>
              <a:pPr/>
              <a:t>7</a:t>
            </a:fld>
            <a:endParaRPr lang="he-IL"/>
          </a:p>
        </p:txBody>
      </p:sp>
    </p:spTree>
    <p:extLst>
      <p:ext uri="{BB962C8B-B14F-4D97-AF65-F5344CB8AC3E}">
        <p14:creationId xmlns:p14="http://schemas.microsoft.com/office/powerpoint/2010/main" val="44721508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8D7D46B-88CD-0AF3-DA55-B63FAB89689D}"/>
            </a:ext>
          </a:extLst>
        </p:cNvPr>
        <p:cNvGrpSpPr/>
        <p:nvPr/>
      </p:nvGrpSpPr>
      <p:grpSpPr>
        <a:xfrm>
          <a:off x="0" y="0"/>
          <a:ext cx="0" cy="0"/>
          <a:chOff x="0" y="0"/>
          <a:chExt cx="0" cy="0"/>
        </a:xfrm>
      </p:grpSpPr>
      <p:sp>
        <p:nvSpPr>
          <p:cNvPr id="2" name="מציין מיקום של תמונת שקופית 1">
            <a:extLst>
              <a:ext uri="{FF2B5EF4-FFF2-40B4-BE49-F238E27FC236}">
                <a16:creationId xmlns:a16="http://schemas.microsoft.com/office/drawing/2014/main" id="{CA37633B-6AE4-D66C-BC23-4A95028B2246}"/>
              </a:ext>
            </a:extLst>
          </p:cNvPr>
          <p:cNvSpPr>
            <a:spLocks noGrp="1" noRot="1" noChangeAspect="1"/>
          </p:cNvSpPr>
          <p:nvPr>
            <p:ph type="sldImg"/>
          </p:nvPr>
        </p:nvSpPr>
        <p:spPr/>
      </p:sp>
      <p:sp>
        <p:nvSpPr>
          <p:cNvPr id="3" name="מציין מיקום של הערות 2">
            <a:extLst>
              <a:ext uri="{FF2B5EF4-FFF2-40B4-BE49-F238E27FC236}">
                <a16:creationId xmlns:a16="http://schemas.microsoft.com/office/drawing/2014/main" id="{2C8E09F1-5D8D-B355-F45C-D81D1CE99BC9}"/>
              </a:ext>
            </a:extLst>
          </p:cNvPr>
          <p:cNvSpPr>
            <a:spLocks noGrp="1"/>
          </p:cNvSpPr>
          <p:nvPr>
            <p:ph type="body" idx="1"/>
          </p:nvPr>
        </p:nvSpPr>
        <p:spPr/>
        <p:txBody>
          <a:bodyPr/>
          <a:lstStyle/>
          <a:p>
            <a:pPr marL="0" marR="0" indent="0" algn="r" defTabSz="914400" rtl="1" eaLnBrk="1" fontAlgn="auto" latinLnBrk="0" hangingPunct="1">
              <a:lnSpc>
                <a:spcPct val="100000"/>
              </a:lnSpc>
              <a:spcBef>
                <a:spcPts val="0"/>
              </a:spcBef>
              <a:spcAft>
                <a:spcPts val="0"/>
              </a:spcAft>
              <a:buClrTx/>
              <a:buSzTx/>
              <a:buFontTx/>
              <a:buNone/>
              <a:tabLst/>
              <a:defRPr/>
            </a:pPr>
            <a:endParaRPr lang="he-IL" b="1" dirty="0"/>
          </a:p>
        </p:txBody>
      </p:sp>
      <p:sp>
        <p:nvSpPr>
          <p:cNvPr id="4" name="מציין מיקום של מספר שקופית 3">
            <a:extLst>
              <a:ext uri="{FF2B5EF4-FFF2-40B4-BE49-F238E27FC236}">
                <a16:creationId xmlns:a16="http://schemas.microsoft.com/office/drawing/2014/main" id="{17C45D39-6F5E-CACE-919E-A32126533C5B}"/>
              </a:ext>
            </a:extLst>
          </p:cNvPr>
          <p:cNvSpPr>
            <a:spLocks noGrp="1"/>
          </p:cNvSpPr>
          <p:nvPr>
            <p:ph type="sldNum" sz="quarter" idx="10"/>
          </p:nvPr>
        </p:nvSpPr>
        <p:spPr/>
        <p:txBody>
          <a:bodyPr/>
          <a:lstStyle/>
          <a:p>
            <a:fld id="{88125537-8725-4A13-8BEE-395E38D92F7F}" type="slidenum">
              <a:rPr lang="he-IL" smtClean="0"/>
              <a:pPr/>
              <a:t>8</a:t>
            </a:fld>
            <a:endParaRPr lang="he-IL"/>
          </a:p>
        </p:txBody>
      </p:sp>
    </p:spTree>
    <p:extLst>
      <p:ext uri="{BB962C8B-B14F-4D97-AF65-F5344CB8AC3E}">
        <p14:creationId xmlns:p14="http://schemas.microsoft.com/office/powerpoint/2010/main" val="170288266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667B27F-DFAD-2E06-D06A-855007EDB361}"/>
            </a:ext>
          </a:extLst>
        </p:cNvPr>
        <p:cNvGrpSpPr/>
        <p:nvPr/>
      </p:nvGrpSpPr>
      <p:grpSpPr>
        <a:xfrm>
          <a:off x="0" y="0"/>
          <a:ext cx="0" cy="0"/>
          <a:chOff x="0" y="0"/>
          <a:chExt cx="0" cy="0"/>
        </a:xfrm>
      </p:grpSpPr>
      <p:sp>
        <p:nvSpPr>
          <p:cNvPr id="2" name="מציין מיקום של תמונת שקופית 1">
            <a:extLst>
              <a:ext uri="{FF2B5EF4-FFF2-40B4-BE49-F238E27FC236}">
                <a16:creationId xmlns:a16="http://schemas.microsoft.com/office/drawing/2014/main" id="{F2F2AA39-0785-FCD8-9709-D78F2DE74072}"/>
              </a:ext>
            </a:extLst>
          </p:cNvPr>
          <p:cNvSpPr>
            <a:spLocks noGrp="1" noRot="1" noChangeAspect="1"/>
          </p:cNvSpPr>
          <p:nvPr>
            <p:ph type="sldImg"/>
          </p:nvPr>
        </p:nvSpPr>
        <p:spPr/>
      </p:sp>
      <p:sp>
        <p:nvSpPr>
          <p:cNvPr id="3" name="מציין מיקום של הערות 2">
            <a:extLst>
              <a:ext uri="{FF2B5EF4-FFF2-40B4-BE49-F238E27FC236}">
                <a16:creationId xmlns:a16="http://schemas.microsoft.com/office/drawing/2014/main" id="{FB650DA9-F18A-4A62-0A9A-02E05D5B2846}"/>
              </a:ext>
            </a:extLst>
          </p:cNvPr>
          <p:cNvSpPr>
            <a:spLocks noGrp="1"/>
          </p:cNvSpPr>
          <p:nvPr>
            <p:ph type="body" idx="1"/>
          </p:nvPr>
        </p:nvSpPr>
        <p:spPr/>
        <p:txBody>
          <a:bodyPr/>
          <a:lstStyle/>
          <a:p>
            <a:pPr marL="0" marR="0" indent="0" algn="r" defTabSz="914400" rtl="1" eaLnBrk="1" fontAlgn="auto" latinLnBrk="0" hangingPunct="1">
              <a:lnSpc>
                <a:spcPct val="100000"/>
              </a:lnSpc>
              <a:spcBef>
                <a:spcPts val="0"/>
              </a:spcBef>
              <a:spcAft>
                <a:spcPts val="0"/>
              </a:spcAft>
              <a:buClrTx/>
              <a:buSzTx/>
              <a:buFontTx/>
              <a:buNone/>
              <a:tabLst/>
              <a:defRPr/>
            </a:pPr>
            <a:endParaRPr lang="he-IL" b="1" dirty="0"/>
          </a:p>
        </p:txBody>
      </p:sp>
      <p:sp>
        <p:nvSpPr>
          <p:cNvPr id="4" name="מציין מיקום של מספר שקופית 3">
            <a:extLst>
              <a:ext uri="{FF2B5EF4-FFF2-40B4-BE49-F238E27FC236}">
                <a16:creationId xmlns:a16="http://schemas.microsoft.com/office/drawing/2014/main" id="{0C92847E-97AD-108B-826B-13DF8A974D71}"/>
              </a:ext>
            </a:extLst>
          </p:cNvPr>
          <p:cNvSpPr>
            <a:spLocks noGrp="1"/>
          </p:cNvSpPr>
          <p:nvPr>
            <p:ph type="sldNum" sz="quarter" idx="10"/>
          </p:nvPr>
        </p:nvSpPr>
        <p:spPr/>
        <p:txBody>
          <a:bodyPr/>
          <a:lstStyle/>
          <a:p>
            <a:fld id="{88125537-8725-4A13-8BEE-395E38D92F7F}" type="slidenum">
              <a:rPr lang="he-IL" smtClean="0"/>
              <a:pPr/>
              <a:t>9</a:t>
            </a:fld>
            <a:endParaRPr lang="he-IL"/>
          </a:p>
        </p:txBody>
      </p:sp>
    </p:spTree>
    <p:extLst>
      <p:ext uri="{BB962C8B-B14F-4D97-AF65-F5344CB8AC3E}">
        <p14:creationId xmlns:p14="http://schemas.microsoft.com/office/powerpoint/2010/main" val="388487402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526E0E4-2F3D-F965-4499-F59D9C395E85}"/>
            </a:ext>
          </a:extLst>
        </p:cNvPr>
        <p:cNvGrpSpPr/>
        <p:nvPr/>
      </p:nvGrpSpPr>
      <p:grpSpPr>
        <a:xfrm>
          <a:off x="0" y="0"/>
          <a:ext cx="0" cy="0"/>
          <a:chOff x="0" y="0"/>
          <a:chExt cx="0" cy="0"/>
        </a:xfrm>
      </p:grpSpPr>
      <p:sp>
        <p:nvSpPr>
          <p:cNvPr id="2" name="מציין מיקום של תמונת שקופית 1">
            <a:extLst>
              <a:ext uri="{FF2B5EF4-FFF2-40B4-BE49-F238E27FC236}">
                <a16:creationId xmlns:a16="http://schemas.microsoft.com/office/drawing/2014/main" id="{D15C414D-8316-7418-85E3-DEF72307A284}"/>
              </a:ext>
            </a:extLst>
          </p:cNvPr>
          <p:cNvSpPr>
            <a:spLocks noGrp="1" noRot="1" noChangeAspect="1"/>
          </p:cNvSpPr>
          <p:nvPr>
            <p:ph type="sldImg"/>
          </p:nvPr>
        </p:nvSpPr>
        <p:spPr/>
      </p:sp>
      <p:sp>
        <p:nvSpPr>
          <p:cNvPr id="3" name="מציין מיקום של הערות 2">
            <a:extLst>
              <a:ext uri="{FF2B5EF4-FFF2-40B4-BE49-F238E27FC236}">
                <a16:creationId xmlns:a16="http://schemas.microsoft.com/office/drawing/2014/main" id="{BD56A179-2CF0-E2AC-8338-74BB39CC10FF}"/>
              </a:ext>
            </a:extLst>
          </p:cNvPr>
          <p:cNvSpPr>
            <a:spLocks noGrp="1"/>
          </p:cNvSpPr>
          <p:nvPr>
            <p:ph type="body" idx="1"/>
          </p:nvPr>
        </p:nvSpPr>
        <p:spPr/>
        <p:txBody>
          <a:bodyPr/>
          <a:lstStyle/>
          <a:p>
            <a:pPr marL="0" marR="0" indent="0" algn="r" defTabSz="914400" rtl="1" eaLnBrk="1" fontAlgn="auto" latinLnBrk="0" hangingPunct="1">
              <a:lnSpc>
                <a:spcPct val="100000"/>
              </a:lnSpc>
              <a:spcBef>
                <a:spcPts val="0"/>
              </a:spcBef>
              <a:spcAft>
                <a:spcPts val="0"/>
              </a:spcAft>
              <a:buClrTx/>
              <a:buSzTx/>
              <a:buFontTx/>
              <a:buNone/>
              <a:tabLst/>
              <a:defRPr/>
            </a:pPr>
            <a:endParaRPr lang="he-IL" b="1" dirty="0"/>
          </a:p>
        </p:txBody>
      </p:sp>
      <p:sp>
        <p:nvSpPr>
          <p:cNvPr id="4" name="מציין מיקום של מספר שקופית 3">
            <a:extLst>
              <a:ext uri="{FF2B5EF4-FFF2-40B4-BE49-F238E27FC236}">
                <a16:creationId xmlns:a16="http://schemas.microsoft.com/office/drawing/2014/main" id="{993A7725-30CF-3E11-B838-0154241CE3E7}"/>
              </a:ext>
            </a:extLst>
          </p:cNvPr>
          <p:cNvSpPr>
            <a:spLocks noGrp="1"/>
          </p:cNvSpPr>
          <p:nvPr>
            <p:ph type="sldNum" sz="quarter" idx="10"/>
          </p:nvPr>
        </p:nvSpPr>
        <p:spPr/>
        <p:txBody>
          <a:bodyPr/>
          <a:lstStyle/>
          <a:p>
            <a:fld id="{88125537-8725-4A13-8BEE-395E38D92F7F}" type="slidenum">
              <a:rPr lang="he-IL" smtClean="0"/>
              <a:pPr/>
              <a:t>10</a:t>
            </a:fld>
            <a:endParaRPr lang="he-IL"/>
          </a:p>
        </p:txBody>
      </p:sp>
    </p:spTree>
    <p:extLst>
      <p:ext uri="{BB962C8B-B14F-4D97-AF65-F5344CB8AC3E}">
        <p14:creationId xmlns:p14="http://schemas.microsoft.com/office/powerpoint/2010/main" val="344693485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שקופית כותרת">
    <p:spTree>
      <p:nvGrpSpPr>
        <p:cNvPr id="1" name=""/>
        <p:cNvGrpSpPr/>
        <p:nvPr/>
      </p:nvGrpSpPr>
      <p:grpSpPr>
        <a:xfrm>
          <a:off x="0" y="0"/>
          <a:ext cx="0" cy="0"/>
          <a:chOff x="0" y="0"/>
          <a:chExt cx="0" cy="0"/>
        </a:xfrm>
      </p:grpSpPr>
      <p:sp>
        <p:nvSpPr>
          <p:cNvPr id="2" name="כותרת 1"/>
          <p:cNvSpPr>
            <a:spLocks noGrp="1"/>
          </p:cNvSpPr>
          <p:nvPr>
            <p:ph type="ctrTitle"/>
          </p:nvPr>
        </p:nvSpPr>
        <p:spPr>
          <a:xfrm>
            <a:off x="685800" y="2130425"/>
            <a:ext cx="7772400" cy="1470025"/>
          </a:xfrm>
        </p:spPr>
        <p:txBody>
          <a:bodyPr/>
          <a:lstStyle/>
          <a:p>
            <a:r>
              <a:rPr lang="he-IL"/>
              <a:t>לחץ כדי לערוך סגנון כותרת של תבנית בסיס</a:t>
            </a:r>
          </a:p>
        </p:txBody>
      </p:sp>
      <p:sp>
        <p:nvSpPr>
          <p:cNvPr id="3" name="כותרת משנה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he-IL"/>
              <a:t>לחץ כדי לערוך סגנון כותרת משנה של תבנית בסיס</a:t>
            </a:r>
          </a:p>
        </p:txBody>
      </p:sp>
      <p:sp>
        <p:nvSpPr>
          <p:cNvPr id="4" name="מציין מיקום של תאריך 3"/>
          <p:cNvSpPr>
            <a:spLocks noGrp="1"/>
          </p:cNvSpPr>
          <p:nvPr>
            <p:ph type="dt" sz="half" idx="10"/>
          </p:nvPr>
        </p:nvSpPr>
        <p:spPr/>
        <p:txBody>
          <a:bodyPr/>
          <a:lstStyle/>
          <a:p>
            <a:fld id="{FBEC2D9F-8966-4E40-B24B-F4D66135C1D0}" type="datetimeFigureOut">
              <a:rPr lang="he-IL" smtClean="0"/>
              <a:pPr/>
              <a:t>י"ח/טבת/תשפ"ו</a:t>
            </a:fld>
            <a:endParaRPr lang="he-IL"/>
          </a:p>
        </p:txBody>
      </p:sp>
      <p:sp>
        <p:nvSpPr>
          <p:cNvPr id="5" name="מציין מיקום של כותרת תחתונה 4"/>
          <p:cNvSpPr>
            <a:spLocks noGrp="1"/>
          </p:cNvSpPr>
          <p:nvPr>
            <p:ph type="ftr" sz="quarter" idx="11"/>
          </p:nvPr>
        </p:nvSpPr>
        <p:spPr/>
        <p:txBody>
          <a:bodyPr/>
          <a:lstStyle/>
          <a:p>
            <a:endParaRPr lang="he-IL"/>
          </a:p>
        </p:txBody>
      </p:sp>
      <p:sp>
        <p:nvSpPr>
          <p:cNvPr id="6" name="מציין מיקום של מספר שקופית 5"/>
          <p:cNvSpPr>
            <a:spLocks noGrp="1"/>
          </p:cNvSpPr>
          <p:nvPr>
            <p:ph type="sldNum" sz="quarter" idx="12"/>
          </p:nvPr>
        </p:nvSpPr>
        <p:spPr/>
        <p:txBody>
          <a:bodyPr/>
          <a:lstStyle/>
          <a:p>
            <a:fld id="{D8519CE8-638D-4695-9CFF-D273E3DA2D53}" type="slidenum">
              <a:rPr lang="he-IL" smtClean="0"/>
              <a:pPr/>
              <a:t>‹#›</a:t>
            </a:fld>
            <a:endParaRPr lang="he-IL"/>
          </a:p>
        </p:txBody>
      </p:sp>
    </p:spTree>
    <p:extLst>
      <p:ext uri="{BB962C8B-B14F-4D97-AF65-F5344CB8AC3E}">
        <p14:creationId xmlns:p14="http://schemas.microsoft.com/office/powerpoint/2010/main" val="120111318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כותרת וטקסט אנכי">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lang="he-IL"/>
              <a:t>לחץ כדי לערוך סגנון כותרת של תבנית בסיס</a:t>
            </a:r>
          </a:p>
        </p:txBody>
      </p:sp>
      <p:sp>
        <p:nvSpPr>
          <p:cNvPr id="3" name="מציין מיקום של טקסט אנכי 2"/>
          <p:cNvSpPr>
            <a:spLocks noGrp="1"/>
          </p:cNvSpPr>
          <p:nvPr>
            <p:ph type="body" orient="vert" idx="1"/>
          </p:nvPr>
        </p:nvSpPr>
        <p:spPr/>
        <p:txBody>
          <a:bodyPr vert="eaVert"/>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p>
        </p:txBody>
      </p:sp>
      <p:sp>
        <p:nvSpPr>
          <p:cNvPr id="4" name="מציין מיקום של תאריך 3"/>
          <p:cNvSpPr>
            <a:spLocks noGrp="1"/>
          </p:cNvSpPr>
          <p:nvPr>
            <p:ph type="dt" sz="half" idx="10"/>
          </p:nvPr>
        </p:nvSpPr>
        <p:spPr/>
        <p:txBody>
          <a:bodyPr/>
          <a:lstStyle/>
          <a:p>
            <a:fld id="{FBEC2D9F-8966-4E40-B24B-F4D66135C1D0}" type="datetimeFigureOut">
              <a:rPr lang="he-IL" smtClean="0"/>
              <a:pPr/>
              <a:t>י"ח/טבת/תשפ"ו</a:t>
            </a:fld>
            <a:endParaRPr lang="he-IL"/>
          </a:p>
        </p:txBody>
      </p:sp>
      <p:sp>
        <p:nvSpPr>
          <p:cNvPr id="5" name="מציין מיקום של כותרת תחתונה 4"/>
          <p:cNvSpPr>
            <a:spLocks noGrp="1"/>
          </p:cNvSpPr>
          <p:nvPr>
            <p:ph type="ftr" sz="quarter" idx="11"/>
          </p:nvPr>
        </p:nvSpPr>
        <p:spPr/>
        <p:txBody>
          <a:bodyPr/>
          <a:lstStyle/>
          <a:p>
            <a:endParaRPr lang="he-IL"/>
          </a:p>
        </p:txBody>
      </p:sp>
      <p:sp>
        <p:nvSpPr>
          <p:cNvPr id="6" name="מציין מיקום של מספר שקופית 5"/>
          <p:cNvSpPr>
            <a:spLocks noGrp="1"/>
          </p:cNvSpPr>
          <p:nvPr>
            <p:ph type="sldNum" sz="quarter" idx="12"/>
          </p:nvPr>
        </p:nvSpPr>
        <p:spPr/>
        <p:txBody>
          <a:bodyPr/>
          <a:lstStyle/>
          <a:p>
            <a:fld id="{D8519CE8-638D-4695-9CFF-D273E3DA2D53}" type="slidenum">
              <a:rPr lang="he-IL" smtClean="0"/>
              <a:pPr/>
              <a:t>‹#›</a:t>
            </a:fld>
            <a:endParaRPr lang="he-IL"/>
          </a:p>
        </p:txBody>
      </p:sp>
    </p:spTree>
    <p:extLst>
      <p:ext uri="{BB962C8B-B14F-4D97-AF65-F5344CB8AC3E}">
        <p14:creationId xmlns:p14="http://schemas.microsoft.com/office/powerpoint/2010/main" val="38794463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כותרת אנכית וטקסט">
    <p:spTree>
      <p:nvGrpSpPr>
        <p:cNvPr id="1" name=""/>
        <p:cNvGrpSpPr/>
        <p:nvPr/>
      </p:nvGrpSpPr>
      <p:grpSpPr>
        <a:xfrm>
          <a:off x="0" y="0"/>
          <a:ext cx="0" cy="0"/>
          <a:chOff x="0" y="0"/>
          <a:chExt cx="0" cy="0"/>
        </a:xfrm>
      </p:grpSpPr>
      <p:sp>
        <p:nvSpPr>
          <p:cNvPr id="2" name="כותרת אנכית 1"/>
          <p:cNvSpPr>
            <a:spLocks noGrp="1"/>
          </p:cNvSpPr>
          <p:nvPr>
            <p:ph type="title" orient="vert"/>
          </p:nvPr>
        </p:nvSpPr>
        <p:spPr>
          <a:xfrm>
            <a:off x="6629400" y="274638"/>
            <a:ext cx="2057400" cy="5851525"/>
          </a:xfrm>
        </p:spPr>
        <p:txBody>
          <a:bodyPr vert="eaVert"/>
          <a:lstStyle/>
          <a:p>
            <a:r>
              <a:rPr lang="he-IL"/>
              <a:t>לחץ כדי לערוך סגנון כותרת של תבנית בסיס</a:t>
            </a:r>
          </a:p>
        </p:txBody>
      </p:sp>
      <p:sp>
        <p:nvSpPr>
          <p:cNvPr id="3" name="מציין מיקום של טקסט אנכי 2"/>
          <p:cNvSpPr>
            <a:spLocks noGrp="1"/>
          </p:cNvSpPr>
          <p:nvPr>
            <p:ph type="body" orient="vert" idx="1"/>
          </p:nvPr>
        </p:nvSpPr>
        <p:spPr>
          <a:xfrm>
            <a:off x="457200" y="274638"/>
            <a:ext cx="6019800" cy="5851525"/>
          </a:xfrm>
        </p:spPr>
        <p:txBody>
          <a:bodyPr vert="eaVert"/>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p>
        </p:txBody>
      </p:sp>
      <p:sp>
        <p:nvSpPr>
          <p:cNvPr id="4" name="מציין מיקום של תאריך 3"/>
          <p:cNvSpPr>
            <a:spLocks noGrp="1"/>
          </p:cNvSpPr>
          <p:nvPr>
            <p:ph type="dt" sz="half" idx="10"/>
          </p:nvPr>
        </p:nvSpPr>
        <p:spPr/>
        <p:txBody>
          <a:bodyPr/>
          <a:lstStyle/>
          <a:p>
            <a:fld id="{FBEC2D9F-8966-4E40-B24B-F4D66135C1D0}" type="datetimeFigureOut">
              <a:rPr lang="he-IL" smtClean="0"/>
              <a:pPr/>
              <a:t>י"ח/טבת/תשפ"ו</a:t>
            </a:fld>
            <a:endParaRPr lang="he-IL"/>
          </a:p>
        </p:txBody>
      </p:sp>
      <p:sp>
        <p:nvSpPr>
          <p:cNvPr id="5" name="מציין מיקום של כותרת תחתונה 4"/>
          <p:cNvSpPr>
            <a:spLocks noGrp="1"/>
          </p:cNvSpPr>
          <p:nvPr>
            <p:ph type="ftr" sz="quarter" idx="11"/>
          </p:nvPr>
        </p:nvSpPr>
        <p:spPr/>
        <p:txBody>
          <a:bodyPr/>
          <a:lstStyle/>
          <a:p>
            <a:endParaRPr lang="he-IL"/>
          </a:p>
        </p:txBody>
      </p:sp>
      <p:sp>
        <p:nvSpPr>
          <p:cNvPr id="6" name="מציין מיקום של מספר שקופית 5"/>
          <p:cNvSpPr>
            <a:spLocks noGrp="1"/>
          </p:cNvSpPr>
          <p:nvPr>
            <p:ph type="sldNum" sz="quarter" idx="12"/>
          </p:nvPr>
        </p:nvSpPr>
        <p:spPr/>
        <p:txBody>
          <a:bodyPr/>
          <a:lstStyle/>
          <a:p>
            <a:fld id="{D8519CE8-638D-4695-9CFF-D273E3DA2D53}" type="slidenum">
              <a:rPr lang="he-IL" smtClean="0"/>
              <a:pPr/>
              <a:t>‹#›</a:t>
            </a:fld>
            <a:endParaRPr lang="he-IL"/>
          </a:p>
        </p:txBody>
      </p:sp>
    </p:spTree>
    <p:extLst>
      <p:ext uri="{BB962C8B-B14F-4D97-AF65-F5344CB8AC3E}">
        <p14:creationId xmlns:p14="http://schemas.microsoft.com/office/powerpoint/2010/main" val="270031117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כותרת ותוכן">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lang="he-IL"/>
              <a:t>לחץ כדי לערוך סגנון כותרת של תבנית בסיס</a:t>
            </a:r>
          </a:p>
        </p:txBody>
      </p:sp>
      <p:sp>
        <p:nvSpPr>
          <p:cNvPr id="3" name="מציין מיקום תוכן 2"/>
          <p:cNvSpPr>
            <a:spLocks noGrp="1"/>
          </p:cNvSpPr>
          <p:nvPr>
            <p:ph idx="1"/>
          </p:nvPr>
        </p:nvSpPr>
        <p:spPr/>
        <p:txBody>
          <a:bodyPr/>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p>
        </p:txBody>
      </p:sp>
      <p:sp>
        <p:nvSpPr>
          <p:cNvPr id="4" name="מציין מיקום של תאריך 3"/>
          <p:cNvSpPr>
            <a:spLocks noGrp="1"/>
          </p:cNvSpPr>
          <p:nvPr>
            <p:ph type="dt" sz="half" idx="10"/>
          </p:nvPr>
        </p:nvSpPr>
        <p:spPr/>
        <p:txBody>
          <a:bodyPr/>
          <a:lstStyle/>
          <a:p>
            <a:fld id="{FBEC2D9F-8966-4E40-B24B-F4D66135C1D0}" type="datetimeFigureOut">
              <a:rPr lang="he-IL" smtClean="0"/>
              <a:pPr/>
              <a:t>י"ח/טבת/תשפ"ו</a:t>
            </a:fld>
            <a:endParaRPr lang="he-IL"/>
          </a:p>
        </p:txBody>
      </p:sp>
      <p:sp>
        <p:nvSpPr>
          <p:cNvPr id="5" name="מציין מיקום של כותרת תחתונה 4"/>
          <p:cNvSpPr>
            <a:spLocks noGrp="1"/>
          </p:cNvSpPr>
          <p:nvPr>
            <p:ph type="ftr" sz="quarter" idx="11"/>
          </p:nvPr>
        </p:nvSpPr>
        <p:spPr/>
        <p:txBody>
          <a:bodyPr/>
          <a:lstStyle/>
          <a:p>
            <a:endParaRPr lang="he-IL"/>
          </a:p>
        </p:txBody>
      </p:sp>
      <p:sp>
        <p:nvSpPr>
          <p:cNvPr id="6" name="מציין מיקום של מספר שקופית 5"/>
          <p:cNvSpPr>
            <a:spLocks noGrp="1"/>
          </p:cNvSpPr>
          <p:nvPr>
            <p:ph type="sldNum" sz="quarter" idx="12"/>
          </p:nvPr>
        </p:nvSpPr>
        <p:spPr/>
        <p:txBody>
          <a:bodyPr/>
          <a:lstStyle/>
          <a:p>
            <a:fld id="{D8519CE8-638D-4695-9CFF-D273E3DA2D53}" type="slidenum">
              <a:rPr lang="he-IL" smtClean="0"/>
              <a:pPr/>
              <a:t>‹#›</a:t>
            </a:fld>
            <a:endParaRPr lang="he-IL"/>
          </a:p>
        </p:txBody>
      </p:sp>
    </p:spTree>
    <p:extLst>
      <p:ext uri="{BB962C8B-B14F-4D97-AF65-F5344CB8AC3E}">
        <p14:creationId xmlns:p14="http://schemas.microsoft.com/office/powerpoint/2010/main" val="15301676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כותרת מקטע עליונה">
    <p:spTree>
      <p:nvGrpSpPr>
        <p:cNvPr id="1" name=""/>
        <p:cNvGrpSpPr/>
        <p:nvPr/>
      </p:nvGrpSpPr>
      <p:grpSpPr>
        <a:xfrm>
          <a:off x="0" y="0"/>
          <a:ext cx="0" cy="0"/>
          <a:chOff x="0" y="0"/>
          <a:chExt cx="0" cy="0"/>
        </a:xfrm>
      </p:grpSpPr>
      <p:sp>
        <p:nvSpPr>
          <p:cNvPr id="2" name="כותרת 1"/>
          <p:cNvSpPr>
            <a:spLocks noGrp="1"/>
          </p:cNvSpPr>
          <p:nvPr>
            <p:ph type="title"/>
          </p:nvPr>
        </p:nvSpPr>
        <p:spPr>
          <a:xfrm>
            <a:off x="722313" y="4406900"/>
            <a:ext cx="7772400" cy="1362075"/>
          </a:xfrm>
        </p:spPr>
        <p:txBody>
          <a:bodyPr anchor="t"/>
          <a:lstStyle>
            <a:lvl1pPr algn="r">
              <a:defRPr sz="4000" b="1" cap="all"/>
            </a:lvl1pPr>
          </a:lstStyle>
          <a:p>
            <a:r>
              <a:rPr lang="he-IL"/>
              <a:t>לחץ כדי לערוך סגנון כותרת של תבנית בסיס</a:t>
            </a:r>
          </a:p>
        </p:txBody>
      </p:sp>
      <p:sp>
        <p:nvSpPr>
          <p:cNvPr id="3" name="מציין מיקום טקסט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he-IL"/>
              <a:t>לחץ כדי לערוך סגנונות טקסט של תבנית בסיס</a:t>
            </a:r>
          </a:p>
        </p:txBody>
      </p:sp>
      <p:sp>
        <p:nvSpPr>
          <p:cNvPr id="4" name="מציין מיקום של תאריך 3"/>
          <p:cNvSpPr>
            <a:spLocks noGrp="1"/>
          </p:cNvSpPr>
          <p:nvPr>
            <p:ph type="dt" sz="half" idx="10"/>
          </p:nvPr>
        </p:nvSpPr>
        <p:spPr/>
        <p:txBody>
          <a:bodyPr/>
          <a:lstStyle/>
          <a:p>
            <a:fld id="{FBEC2D9F-8966-4E40-B24B-F4D66135C1D0}" type="datetimeFigureOut">
              <a:rPr lang="he-IL" smtClean="0"/>
              <a:pPr/>
              <a:t>י"ח/טבת/תשפ"ו</a:t>
            </a:fld>
            <a:endParaRPr lang="he-IL"/>
          </a:p>
        </p:txBody>
      </p:sp>
      <p:sp>
        <p:nvSpPr>
          <p:cNvPr id="5" name="מציין מיקום של כותרת תחתונה 4"/>
          <p:cNvSpPr>
            <a:spLocks noGrp="1"/>
          </p:cNvSpPr>
          <p:nvPr>
            <p:ph type="ftr" sz="quarter" idx="11"/>
          </p:nvPr>
        </p:nvSpPr>
        <p:spPr/>
        <p:txBody>
          <a:bodyPr/>
          <a:lstStyle/>
          <a:p>
            <a:endParaRPr lang="he-IL"/>
          </a:p>
        </p:txBody>
      </p:sp>
      <p:sp>
        <p:nvSpPr>
          <p:cNvPr id="6" name="מציין מיקום של מספר שקופית 5"/>
          <p:cNvSpPr>
            <a:spLocks noGrp="1"/>
          </p:cNvSpPr>
          <p:nvPr>
            <p:ph type="sldNum" sz="quarter" idx="12"/>
          </p:nvPr>
        </p:nvSpPr>
        <p:spPr/>
        <p:txBody>
          <a:bodyPr/>
          <a:lstStyle/>
          <a:p>
            <a:fld id="{D8519CE8-638D-4695-9CFF-D273E3DA2D53}" type="slidenum">
              <a:rPr lang="he-IL" smtClean="0"/>
              <a:pPr/>
              <a:t>‹#›</a:t>
            </a:fld>
            <a:endParaRPr lang="he-IL"/>
          </a:p>
        </p:txBody>
      </p:sp>
    </p:spTree>
    <p:extLst>
      <p:ext uri="{BB962C8B-B14F-4D97-AF65-F5344CB8AC3E}">
        <p14:creationId xmlns:p14="http://schemas.microsoft.com/office/powerpoint/2010/main" val="43733416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שני תכנים">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lang="he-IL"/>
              <a:t>לחץ כדי לערוך סגנון כותרת של תבנית בסיס</a:t>
            </a:r>
          </a:p>
        </p:txBody>
      </p:sp>
      <p:sp>
        <p:nvSpPr>
          <p:cNvPr id="3" name="מציין מיקום תוכן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p>
        </p:txBody>
      </p:sp>
      <p:sp>
        <p:nvSpPr>
          <p:cNvPr id="4" name="מציין מיקום תוכן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p>
        </p:txBody>
      </p:sp>
      <p:sp>
        <p:nvSpPr>
          <p:cNvPr id="5" name="מציין מיקום של תאריך 4"/>
          <p:cNvSpPr>
            <a:spLocks noGrp="1"/>
          </p:cNvSpPr>
          <p:nvPr>
            <p:ph type="dt" sz="half" idx="10"/>
          </p:nvPr>
        </p:nvSpPr>
        <p:spPr/>
        <p:txBody>
          <a:bodyPr/>
          <a:lstStyle/>
          <a:p>
            <a:fld id="{FBEC2D9F-8966-4E40-B24B-F4D66135C1D0}" type="datetimeFigureOut">
              <a:rPr lang="he-IL" smtClean="0"/>
              <a:pPr/>
              <a:t>י"ח/טבת/תשפ"ו</a:t>
            </a:fld>
            <a:endParaRPr lang="he-IL"/>
          </a:p>
        </p:txBody>
      </p:sp>
      <p:sp>
        <p:nvSpPr>
          <p:cNvPr id="6" name="מציין מיקום של כותרת תחתונה 5"/>
          <p:cNvSpPr>
            <a:spLocks noGrp="1"/>
          </p:cNvSpPr>
          <p:nvPr>
            <p:ph type="ftr" sz="quarter" idx="11"/>
          </p:nvPr>
        </p:nvSpPr>
        <p:spPr/>
        <p:txBody>
          <a:bodyPr/>
          <a:lstStyle/>
          <a:p>
            <a:endParaRPr lang="he-IL"/>
          </a:p>
        </p:txBody>
      </p:sp>
      <p:sp>
        <p:nvSpPr>
          <p:cNvPr id="7" name="מציין מיקום של מספר שקופית 6"/>
          <p:cNvSpPr>
            <a:spLocks noGrp="1"/>
          </p:cNvSpPr>
          <p:nvPr>
            <p:ph type="sldNum" sz="quarter" idx="12"/>
          </p:nvPr>
        </p:nvSpPr>
        <p:spPr/>
        <p:txBody>
          <a:bodyPr/>
          <a:lstStyle/>
          <a:p>
            <a:fld id="{D8519CE8-638D-4695-9CFF-D273E3DA2D53}" type="slidenum">
              <a:rPr lang="he-IL" smtClean="0"/>
              <a:pPr/>
              <a:t>‹#›</a:t>
            </a:fld>
            <a:endParaRPr lang="he-IL"/>
          </a:p>
        </p:txBody>
      </p:sp>
    </p:spTree>
    <p:extLst>
      <p:ext uri="{BB962C8B-B14F-4D97-AF65-F5344CB8AC3E}">
        <p14:creationId xmlns:p14="http://schemas.microsoft.com/office/powerpoint/2010/main" val="363354552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השוואה">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lvl1pPr>
              <a:defRPr/>
            </a:lvl1pPr>
          </a:lstStyle>
          <a:p>
            <a:r>
              <a:rPr lang="he-IL"/>
              <a:t>לחץ כדי לערוך סגנון כותרת של תבנית בסיס</a:t>
            </a:r>
          </a:p>
        </p:txBody>
      </p:sp>
      <p:sp>
        <p:nvSpPr>
          <p:cNvPr id="3" name="מציין מיקום טקסט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e-IL"/>
              <a:t>לחץ כדי לערוך סגנונות טקסט של תבנית בסיס</a:t>
            </a:r>
          </a:p>
        </p:txBody>
      </p:sp>
      <p:sp>
        <p:nvSpPr>
          <p:cNvPr id="4" name="מציין מיקום תוכן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p>
        </p:txBody>
      </p:sp>
      <p:sp>
        <p:nvSpPr>
          <p:cNvPr id="5" name="מציין מיקום טקסט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e-IL"/>
              <a:t>לחץ כדי לערוך סגנונות טקסט של תבנית בסיס</a:t>
            </a:r>
          </a:p>
        </p:txBody>
      </p:sp>
      <p:sp>
        <p:nvSpPr>
          <p:cNvPr id="6" name="מציין מיקום תוכן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p>
        </p:txBody>
      </p:sp>
      <p:sp>
        <p:nvSpPr>
          <p:cNvPr id="7" name="מציין מיקום של תאריך 6"/>
          <p:cNvSpPr>
            <a:spLocks noGrp="1"/>
          </p:cNvSpPr>
          <p:nvPr>
            <p:ph type="dt" sz="half" idx="10"/>
          </p:nvPr>
        </p:nvSpPr>
        <p:spPr/>
        <p:txBody>
          <a:bodyPr/>
          <a:lstStyle/>
          <a:p>
            <a:fld id="{FBEC2D9F-8966-4E40-B24B-F4D66135C1D0}" type="datetimeFigureOut">
              <a:rPr lang="he-IL" smtClean="0"/>
              <a:pPr/>
              <a:t>י"ח/טבת/תשפ"ו</a:t>
            </a:fld>
            <a:endParaRPr lang="he-IL"/>
          </a:p>
        </p:txBody>
      </p:sp>
      <p:sp>
        <p:nvSpPr>
          <p:cNvPr id="8" name="מציין מיקום של כותרת תחתונה 7"/>
          <p:cNvSpPr>
            <a:spLocks noGrp="1"/>
          </p:cNvSpPr>
          <p:nvPr>
            <p:ph type="ftr" sz="quarter" idx="11"/>
          </p:nvPr>
        </p:nvSpPr>
        <p:spPr/>
        <p:txBody>
          <a:bodyPr/>
          <a:lstStyle/>
          <a:p>
            <a:endParaRPr lang="he-IL"/>
          </a:p>
        </p:txBody>
      </p:sp>
      <p:sp>
        <p:nvSpPr>
          <p:cNvPr id="9" name="מציין מיקום של מספר שקופית 8"/>
          <p:cNvSpPr>
            <a:spLocks noGrp="1"/>
          </p:cNvSpPr>
          <p:nvPr>
            <p:ph type="sldNum" sz="quarter" idx="12"/>
          </p:nvPr>
        </p:nvSpPr>
        <p:spPr/>
        <p:txBody>
          <a:bodyPr/>
          <a:lstStyle/>
          <a:p>
            <a:fld id="{D8519CE8-638D-4695-9CFF-D273E3DA2D53}" type="slidenum">
              <a:rPr lang="he-IL" smtClean="0"/>
              <a:pPr/>
              <a:t>‹#›</a:t>
            </a:fld>
            <a:endParaRPr lang="he-IL"/>
          </a:p>
        </p:txBody>
      </p:sp>
    </p:spTree>
    <p:extLst>
      <p:ext uri="{BB962C8B-B14F-4D97-AF65-F5344CB8AC3E}">
        <p14:creationId xmlns:p14="http://schemas.microsoft.com/office/powerpoint/2010/main" val="17024744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כותרת בלבד">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lang="he-IL"/>
              <a:t>לחץ כדי לערוך סגנון כותרת של תבנית בסיס</a:t>
            </a:r>
          </a:p>
        </p:txBody>
      </p:sp>
      <p:sp>
        <p:nvSpPr>
          <p:cNvPr id="3" name="מציין מיקום של תאריך 2"/>
          <p:cNvSpPr>
            <a:spLocks noGrp="1"/>
          </p:cNvSpPr>
          <p:nvPr>
            <p:ph type="dt" sz="half" idx="10"/>
          </p:nvPr>
        </p:nvSpPr>
        <p:spPr/>
        <p:txBody>
          <a:bodyPr/>
          <a:lstStyle/>
          <a:p>
            <a:fld id="{FBEC2D9F-8966-4E40-B24B-F4D66135C1D0}" type="datetimeFigureOut">
              <a:rPr lang="he-IL" smtClean="0"/>
              <a:pPr/>
              <a:t>י"ח/טבת/תשפ"ו</a:t>
            </a:fld>
            <a:endParaRPr lang="he-IL"/>
          </a:p>
        </p:txBody>
      </p:sp>
      <p:sp>
        <p:nvSpPr>
          <p:cNvPr id="4" name="מציין מיקום של כותרת תחתונה 3"/>
          <p:cNvSpPr>
            <a:spLocks noGrp="1"/>
          </p:cNvSpPr>
          <p:nvPr>
            <p:ph type="ftr" sz="quarter" idx="11"/>
          </p:nvPr>
        </p:nvSpPr>
        <p:spPr/>
        <p:txBody>
          <a:bodyPr/>
          <a:lstStyle/>
          <a:p>
            <a:endParaRPr lang="he-IL"/>
          </a:p>
        </p:txBody>
      </p:sp>
      <p:sp>
        <p:nvSpPr>
          <p:cNvPr id="5" name="מציין מיקום של מספר שקופית 4"/>
          <p:cNvSpPr>
            <a:spLocks noGrp="1"/>
          </p:cNvSpPr>
          <p:nvPr>
            <p:ph type="sldNum" sz="quarter" idx="12"/>
          </p:nvPr>
        </p:nvSpPr>
        <p:spPr/>
        <p:txBody>
          <a:bodyPr/>
          <a:lstStyle/>
          <a:p>
            <a:fld id="{D8519CE8-638D-4695-9CFF-D273E3DA2D53}" type="slidenum">
              <a:rPr lang="he-IL" smtClean="0"/>
              <a:pPr/>
              <a:t>‹#›</a:t>
            </a:fld>
            <a:endParaRPr lang="he-IL"/>
          </a:p>
        </p:txBody>
      </p:sp>
    </p:spTree>
    <p:extLst>
      <p:ext uri="{BB962C8B-B14F-4D97-AF65-F5344CB8AC3E}">
        <p14:creationId xmlns:p14="http://schemas.microsoft.com/office/powerpoint/2010/main" val="399167131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ריק">
    <p:spTree>
      <p:nvGrpSpPr>
        <p:cNvPr id="1" name=""/>
        <p:cNvGrpSpPr/>
        <p:nvPr/>
      </p:nvGrpSpPr>
      <p:grpSpPr>
        <a:xfrm>
          <a:off x="0" y="0"/>
          <a:ext cx="0" cy="0"/>
          <a:chOff x="0" y="0"/>
          <a:chExt cx="0" cy="0"/>
        </a:xfrm>
      </p:grpSpPr>
      <p:sp>
        <p:nvSpPr>
          <p:cNvPr id="2" name="מציין מיקום של תאריך 1"/>
          <p:cNvSpPr>
            <a:spLocks noGrp="1"/>
          </p:cNvSpPr>
          <p:nvPr>
            <p:ph type="dt" sz="half" idx="10"/>
          </p:nvPr>
        </p:nvSpPr>
        <p:spPr/>
        <p:txBody>
          <a:bodyPr/>
          <a:lstStyle/>
          <a:p>
            <a:fld id="{FBEC2D9F-8966-4E40-B24B-F4D66135C1D0}" type="datetimeFigureOut">
              <a:rPr lang="he-IL" smtClean="0"/>
              <a:pPr/>
              <a:t>י"ח/טבת/תשפ"ו</a:t>
            </a:fld>
            <a:endParaRPr lang="he-IL"/>
          </a:p>
        </p:txBody>
      </p:sp>
      <p:sp>
        <p:nvSpPr>
          <p:cNvPr id="3" name="מציין מיקום של כותרת תחתונה 2"/>
          <p:cNvSpPr>
            <a:spLocks noGrp="1"/>
          </p:cNvSpPr>
          <p:nvPr>
            <p:ph type="ftr" sz="quarter" idx="11"/>
          </p:nvPr>
        </p:nvSpPr>
        <p:spPr/>
        <p:txBody>
          <a:bodyPr/>
          <a:lstStyle/>
          <a:p>
            <a:endParaRPr lang="he-IL"/>
          </a:p>
        </p:txBody>
      </p:sp>
      <p:sp>
        <p:nvSpPr>
          <p:cNvPr id="4" name="מציין מיקום של מספר שקופית 3"/>
          <p:cNvSpPr>
            <a:spLocks noGrp="1"/>
          </p:cNvSpPr>
          <p:nvPr>
            <p:ph type="sldNum" sz="quarter" idx="12"/>
          </p:nvPr>
        </p:nvSpPr>
        <p:spPr/>
        <p:txBody>
          <a:bodyPr/>
          <a:lstStyle/>
          <a:p>
            <a:fld id="{D8519CE8-638D-4695-9CFF-D273E3DA2D53}" type="slidenum">
              <a:rPr lang="he-IL" smtClean="0"/>
              <a:pPr/>
              <a:t>‹#›</a:t>
            </a:fld>
            <a:endParaRPr lang="he-IL"/>
          </a:p>
        </p:txBody>
      </p:sp>
    </p:spTree>
    <p:extLst>
      <p:ext uri="{BB962C8B-B14F-4D97-AF65-F5344CB8AC3E}">
        <p14:creationId xmlns:p14="http://schemas.microsoft.com/office/powerpoint/2010/main" val="213139561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תוכן עם כיתוב">
    <p:spTree>
      <p:nvGrpSpPr>
        <p:cNvPr id="1" name=""/>
        <p:cNvGrpSpPr/>
        <p:nvPr/>
      </p:nvGrpSpPr>
      <p:grpSpPr>
        <a:xfrm>
          <a:off x="0" y="0"/>
          <a:ext cx="0" cy="0"/>
          <a:chOff x="0" y="0"/>
          <a:chExt cx="0" cy="0"/>
        </a:xfrm>
      </p:grpSpPr>
      <p:sp>
        <p:nvSpPr>
          <p:cNvPr id="2" name="כותרת 1"/>
          <p:cNvSpPr>
            <a:spLocks noGrp="1"/>
          </p:cNvSpPr>
          <p:nvPr>
            <p:ph type="title"/>
          </p:nvPr>
        </p:nvSpPr>
        <p:spPr>
          <a:xfrm>
            <a:off x="457200" y="273050"/>
            <a:ext cx="3008313" cy="1162050"/>
          </a:xfrm>
        </p:spPr>
        <p:txBody>
          <a:bodyPr anchor="b"/>
          <a:lstStyle>
            <a:lvl1pPr algn="r">
              <a:defRPr sz="2000" b="1"/>
            </a:lvl1pPr>
          </a:lstStyle>
          <a:p>
            <a:r>
              <a:rPr lang="he-IL"/>
              <a:t>לחץ כדי לערוך סגנון כותרת של תבנית בסיס</a:t>
            </a:r>
          </a:p>
        </p:txBody>
      </p:sp>
      <p:sp>
        <p:nvSpPr>
          <p:cNvPr id="3" name="מציין מיקום תוכן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p>
        </p:txBody>
      </p:sp>
      <p:sp>
        <p:nvSpPr>
          <p:cNvPr id="4" name="מציין מיקום טקסט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he-IL"/>
              <a:t>לחץ כדי לערוך סגנונות טקסט של תבנית בסיס</a:t>
            </a:r>
          </a:p>
        </p:txBody>
      </p:sp>
      <p:sp>
        <p:nvSpPr>
          <p:cNvPr id="5" name="מציין מיקום של תאריך 4"/>
          <p:cNvSpPr>
            <a:spLocks noGrp="1"/>
          </p:cNvSpPr>
          <p:nvPr>
            <p:ph type="dt" sz="half" idx="10"/>
          </p:nvPr>
        </p:nvSpPr>
        <p:spPr/>
        <p:txBody>
          <a:bodyPr/>
          <a:lstStyle/>
          <a:p>
            <a:fld id="{FBEC2D9F-8966-4E40-B24B-F4D66135C1D0}" type="datetimeFigureOut">
              <a:rPr lang="he-IL" smtClean="0"/>
              <a:pPr/>
              <a:t>י"ח/טבת/תשפ"ו</a:t>
            </a:fld>
            <a:endParaRPr lang="he-IL"/>
          </a:p>
        </p:txBody>
      </p:sp>
      <p:sp>
        <p:nvSpPr>
          <p:cNvPr id="6" name="מציין מיקום של כותרת תחתונה 5"/>
          <p:cNvSpPr>
            <a:spLocks noGrp="1"/>
          </p:cNvSpPr>
          <p:nvPr>
            <p:ph type="ftr" sz="quarter" idx="11"/>
          </p:nvPr>
        </p:nvSpPr>
        <p:spPr/>
        <p:txBody>
          <a:bodyPr/>
          <a:lstStyle/>
          <a:p>
            <a:endParaRPr lang="he-IL"/>
          </a:p>
        </p:txBody>
      </p:sp>
      <p:sp>
        <p:nvSpPr>
          <p:cNvPr id="7" name="מציין מיקום של מספר שקופית 6"/>
          <p:cNvSpPr>
            <a:spLocks noGrp="1"/>
          </p:cNvSpPr>
          <p:nvPr>
            <p:ph type="sldNum" sz="quarter" idx="12"/>
          </p:nvPr>
        </p:nvSpPr>
        <p:spPr/>
        <p:txBody>
          <a:bodyPr/>
          <a:lstStyle/>
          <a:p>
            <a:fld id="{D8519CE8-638D-4695-9CFF-D273E3DA2D53}" type="slidenum">
              <a:rPr lang="he-IL" smtClean="0"/>
              <a:pPr/>
              <a:t>‹#›</a:t>
            </a:fld>
            <a:endParaRPr lang="he-IL"/>
          </a:p>
        </p:txBody>
      </p:sp>
    </p:spTree>
    <p:extLst>
      <p:ext uri="{BB962C8B-B14F-4D97-AF65-F5344CB8AC3E}">
        <p14:creationId xmlns:p14="http://schemas.microsoft.com/office/powerpoint/2010/main" val="40967725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תמונה עם כיתוב">
    <p:spTree>
      <p:nvGrpSpPr>
        <p:cNvPr id="1" name=""/>
        <p:cNvGrpSpPr/>
        <p:nvPr/>
      </p:nvGrpSpPr>
      <p:grpSpPr>
        <a:xfrm>
          <a:off x="0" y="0"/>
          <a:ext cx="0" cy="0"/>
          <a:chOff x="0" y="0"/>
          <a:chExt cx="0" cy="0"/>
        </a:xfrm>
      </p:grpSpPr>
      <p:sp>
        <p:nvSpPr>
          <p:cNvPr id="2" name="כותרת 1"/>
          <p:cNvSpPr>
            <a:spLocks noGrp="1"/>
          </p:cNvSpPr>
          <p:nvPr>
            <p:ph type="title"/>
          </p:nvPr>
        </p:nvSpPr>
        <p:spPr>
          <a:xfrm>
            <a:off x="1792288" y="4800600"/>
            <a:ext cx="5486400" cy="566738"/>
          </a:xfrm>
        </p:spPr>
        <p:txBody>
          <a:bodyPr anchor="b"/>
          <a:lstStyle>
            <a:lvl1pPr algn="r">
              <a:defRPr sz="2000" b="1"/>
            </a:lvl1pPr>
          </a:lstStyle>
          <a:p>
            <a:r>
              <a:rPr lang="he-IL"/>
              <a:t>לחץ כדי לערוך סגנון כותרת של תבנית בסיס</a:t>
            </a:r>
          </a:p>
        </p:txBody>
      </p:sp>
      <p:sp>
        <p:nvSpPr>
          <p:cNvPr id="3" name="מציין מיקום של תמונה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he-IL"/>
          </a:p>
        </p:txBody>
      </p:sp>
      <p:sp>
        <p:nvSpPr>
          <p:cNvPr id="4" name="מציין מיקום טקסט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he-IL"/>
              <a:t>לחץ כדי לערוך סגנונות טקסט של תבנית בסיס</a:t>
            </a:r>
          </a:p>
        </p:txBody>
      </p:sp>
      <p:sp>
        <p:nvSpPr>
          <p:cNvPr id="5" name="מציין מיקום של תאריך 4"/>
          <p:cNvSpPr>
            <a:spLocks noGrp="1"/>
          </p:cNvSpPr>
          <p:nvPr>
            <p:ph type="dt" sz="half" idx="10"/>
          </p:nvPr>
        </p:nvSpPr>
        <p:spPr/>
        <p:txBody>
          <a:bodyPr/>
          <a:lstStyle/>
          <a:p>
            <a:fld id="{FBEC2D9F-8966-4E40-B24B-F4D66135C1D0}" type="datetimeFigureOut">
              <a:rPr lang="he-IL" smtClean="0"/>
              <a:pPr/>
              <a:t>י"ח/טבת/תשפ"ו</a:t>
            </a:fld>
            <a:endParaRPr lang="he-IL"/>
          </a:p>
        </p:txBody>
      </p:sp>
      <p:sp>
        <p:nvSpPr>
          <p:cNvPr id="6" name="מציין מיקום של כותרת תחתונה 5"/>
          <p:cNvSpPr>
            <a:spLocks noGrp="1"/>
          </p:cNvSpPr>
          <p:nvPr>
            <p:ph type="ftr" sz="quarter" idx="11"/>
          </p:nvPr>
        </p:nvSpPr>
        <p:spPr/>
        <p:txBody>
          <a:bodyPr/>
          <a:lstStyle/>
          <a:p>
            <a:endParaRPr lang="he-IL"/>
          </a:p>
        </p:txBody>
      </p:sp>
      <p:sp>
        <p:nvSpPr>
          <p:cNvPr id="7" name="מציין מיקום של מספר שקופית 6"/>
          <p:cNvSpPr>
            <a:spLocks noGrp="1"/>
          </p:cNvSpPr>
          <p:nvPr>
            <p:ph type="sldNum" sz="quarter" idx="12"/>
          </p:nvPr>
        </p:nvSpPr>
        <p:spPr/>
        <p:txBody>
          <a:bodyPr/>
          <a:lstStyle/>
          <a:p>
            <a:fld id="{D8519CE8-638D-4695-9CFF-D273E3DA2D53}" type="slidenum">
              <a:rPr lang="he-IL" smtClean="0"/>
              <a:pPr/>
              <a:t>‹#›</a:t>
            </a:fld>
            <a:endParaRPr lang="he-IL"/>
          </a:p>
        </p:txBody>
      </p:sp>
    </p:spTree>
    <p:extLst>
      <p:ext uri="{BB962C8B-B14F-4D97-AF65-F5344CB8AC3E}">
        <p14:creationId xmlns:p14="http://schemas.microsoft.com/office/powerpoint/2010/main" val="400568339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מציין מיקום של כותרת 1"/>
          <p:cNvSpPr>
            <a:spLocks noGrp="1"/>
          </p:cNvSpPr>
          <p:nvPr>
            <p:ph type="title"/>
          </p:nvPr>
        </p:nvSpPr>
        <p:spPr>
          <a:xfrm>
            <a:off x="457200" y="274638"/>
            <a:ext cx="8229600" cy="1143000"/>
          </a:xfrm>
          <a:prstGeom prst="rect">
            <a:avLst/>
          </a:prstGeom>
        </p:spPr>
        <p:txBody>
          <a:bodyPr vert="horz" lIns="91440" tIns="45720" rIns="91440" bIns="45720" rtlCol="1" anchor="ctr">
            <a:normAutofit/>
          </a:bodyPr>
          <a:lstStyle/>
          <a:p>
            <a:r>
              <a:rPr lang="he-IL"/>
              <a:t>לחץ כדי לערוך סגנון כותרת של תבנית בסיס</a:t>
            </a:r>
          </a:p>
        </p:txBody>
      </p:sp>
      <p:sp>
        <p:nvSpPr>
          <p:cNvPr id="3" name="מציין מיקום טקסט 2"/>
          <p:cNvSpPr>
            <a:spLocks noGrp="1"/>
          </p:cNvSpPr>
          <p:nvPr>
            <p:ph type="body" idx="1"/>
          </p:nvPr>
        </p:nvSpPr>
        <p:spPr>
          <a:xfrm>
            <a:off x="457200" y="1600200"/>
            <a:ext cx="8229600" cy="4525963"/>
          </a:xfrm>
          <a:prstGeom prst="rect">
            <a:avLst/>
          </a:prstGeom>
        </p:spPr>
        <p:txBody>
          <a:bodyPr vert="horz" lIns="91440" tIns="45720" rIns="91440" bIns="45720" rtlCol="1">
            <a:normAutofit/>
          </a:bodyPr>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p>
        </p:txBody>
      </p:sp>
      <p:sp>
        <p:nvSpPr>
          <p:cNvPr id="4" name="מציין מיקום של תאריך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FBEC2D9F-8966-4E40-B24B-F4D66135C1D0}" type="datetimeFigureOut">
              <a:rPr lang="he-IL" smtClean="0"/>
              <a:pPr/>
              <a:t>י"ח/טבת/תשפ"ו</a:t>
            </a:fld>
            <a:endParaRPr lang="he-IL"/>
          </a:p>
        </p:txBody>
      </p:sp>
      <p:sp>
        <p:nvSpPr>
          <p:cNvPr id="5" name="מציין מיקום של כותרת תחתונה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he-IL"/>
          </a:p>
        </p:txBody>
      </p:sp>
      <p:sp>
        <p:nvSpPr>
          <p:cNvPr id="6" name="מציין מיקום של מספר שקופית 5"/>
          <p:cNvSpPr>
            <a:spLocks noGrp="1"/>
          </p:cNvSpPr>
          <p:nvPr>
            <p:ph type="sldNum" sz="quarter" idx="4"/>
          </p:nvPr>
        </p:nvSpPr>
        <p:spPr>
          <a:xfrm>
            <a:off x="457200" y="6356350"/>
            <a:ext cx="21336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D8519CE8-638D-4695-9CFF-D273E3DA2D53}" type="slidenum">
              <a:rPr lang="he-IL" smtClean="0"/>
              <a:pPr/>
              <a:t>‹#›</a:t>
            </a:fld>
            <a:endParaRPr lang="he-IL"/>
          </a:p>
        </p:txBody>
      </p:sp>
    </p:spTree>
    <p:extLst>
      <p:ext uri="{BB962C8B-B14F-4D97-AF65-F5344CB8AC3E}">
        <p14:creationId xmlns:p14="http://schemas.microsoft.com/office/powerpoint/2010/main" val="216116424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1" eaLnBrk="1" latinLnBrk="0" hangingPunct="1">
        <a:spcBef>
          <a:spcPct val="0"/>
        </a:spcBef>
        <a:buNone/>
        <a:defRPr sz="4400" kern="1200">
          <a:solidFill>
            <a:schemeClr val="tx1"/>
          </a:solidFill>
          <a:latin typeface="+mj-lt"/>
          <a:ea typeface="+mj-ea"/>
          <a:cs typeface="+mj-cs"/>
        </a:defRPr>
      </a:lvl1pPr>
    </p:titleStyle>
    <p:bodyStyle>
      <a:lvl1pPr marL="342900" indent="-342900" algn="r" defTabSz="914400" rtl="1"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he-IL"/>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daf-yomi.com/MediaPage.aspx?id=303478" TargetMode="External"/><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תמונה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352675" y="116632"/>
            <a:ext cx="4438650" cy="1038225"/>
          </a:xfrm>
          <a:prstGeom prst="rect">
            <a:avLst/>
          </a:prstGeom>
        </p:spPr>
      </p:pic>
      <p:sp>
        <p:nvSpPr>
          <p:cNvPr id="5" name="TextBox 4"/>
          <p:cNvSpPr txBox="1"/>
          <p:nvPr/>
        </p:nvSpPr>
        <p:spPr>
          <a:xfrm>
            <a:off x="144016" y="1386064"/>
            <a:ext cx="8820472" cy="5324535"/>
          </a:xfrm>
          <a:prstGeom prst="rect">
            <a:avLst/>
          </a:prstGeom>
          <a:noFill/>
        </p:spPr>
        <p:txBody>
          <a:bodyPr wrap="square" rtlCol="1">
            <a:spAutoFit/>
          </a:bodyPr>
          <a:lstStyle/>
          <a:p>
            <a:pPr marL="0" marR="0" lvl="0" indent="0" algn="ctr" defTabSz="914400" rtl="1" eaLnBrk="1" fontAlgn="auto" latinLnBrk="0" hangingPunct="1">
              <a:lnSpc>
                <a:spcPct val="100000"/>
              </a:lnSpc>
              <a:spcBef>
                <a:spcPts val="0"/>
              </a:spcBef>
              <a:spcAft>
                <a:spcPts val="0"/>
              </a:spcAft>
              <a:buClrTx/>
              <a:buSzTx/>
              <a:buFontTx/>
              <a:buNone/>
              <a:tabLst/>
              <a:defRPr/>
            </a:pPr>
            <a:r>
              <a:rPr kumimoji="0" lang="he-IL" sz="4000" b="1" i="0" u="none" strike="noStrike" kern="1200" cap="none" spc="0" normalizeH="0" baseline="0" noProof="0" dirty="0">
                <a:ln>
                  <a:noFill/>
                </a:ln>
                <a:solidFill>
                  <a:srgbClr val="C0504D">
                    <a:lumMod val="75000"/>
                  </a:srgbClr>
                </a:solidFill>
                <a:effectLst/>
                <a:uLnTx/>
                <a:uFillTx/>
                <a:latin typeface="Calibri"/>
                <a:ea typeface="+mn-ea"/>
                <a:cs typeface="Arial" panose="020B0604020202020204" pitchFamily="34" charset="0"/>
              </a:rPr>
              <a:t>מסכת </a:t>
            </a:r>
            <a:r>
              <a:rPr lang="he-IL" sz="4000" b="1" dirty="0">
                <a:solidFill>
                  <a:srgbClr val="C0504D">
                    <a:lumMod val="75000"/>
                  </a:srgbClr>
                </a:solidFill>
                <a:latin typeface="Calibri"/>
                <a:cs typeface="Arial" panose="020B0604020202020204" pitchFamily="34" charset="0"/>
              </a:rPr>
              <a:t>מגילה</a:t>
            </a:r>
            <a:endParaRPr kumimoji="0" lang="he-IL" sz="4000" b="1" i="0" u="none" strike="noStrike" kern="1200" cap="none" spc="0" normalizeH="0" baseline="0" noProof="0" dirty="0">
              <a:ln>
                <a:noFill/>
              </a:ln>
              <a:solidFill>
                <a:srgbClr val="C0504D">
                  <a:lumMod val="75000"/>
                </a:srgbClr>
              </a:solidFill>
              <a:effectLst/>
              <a:uLnTx/>
              <a:uFillTx/>
              <a:latin typeface="Calibri"/>
              <a:ea typeface="+mn-ea"/>
              <a:cs typeface="Arial" panose="020B0604020202020204" pitchFamily="34" charset="0"/>
            </a:endParaRPr>
          </a:p>
          <a:p>
            <a:pPr marL="0" marR="0" lvl="0" indent="0" algn="ctr" defTabSz="914400" rtl="1" eaLnBrk="1" fontAlgn="auto" latinLnBrk="0" hangingPunct="1">
              <a:lnSpc>
                <a:spcPct val="100000"/>
              </a:lnSpc>
              <a:spcBef>
                <a:spcPts val="0"/>
              </a:spcBef>
              <a:spcAft>
                <a:spcPts val="0"/>
              </a:spcAft>
              <a:buClrTx/>
              <a:buSzTx/>
              <a:buFontTx/>
              <a:buNone/>
              <a:tabLst/>
              <a:defRPr/>
            </a:pPr>
            <a:r>
              <a:rPr kumimoji="0" lang="he-IL" sz="4000" b="1" i="0" u="none" strike="noStrike" kern="1200" cap="none" spc="0" normalizeH="0" baseline="0" noProof="0" dirty="0">
                <a:ln>
                  <a:noFill/>
                </a:ln>
                <a:solidFill>
                  <a:srgbClr val="C0504D">
                    <a:lumMod val="75000"/>
                  </a:srgbClr>
                </a:solidFill>
                <a:effectLst/>
                <a:uLnTx/>
                <a:uFillTx/>
                <a:latin typeface="Calibri"/>
                <a:ea typeface="+mn-ea"/>
                <a:cs typeface="Arial" panose="020B0604020202020204" pitchFamily="34" charset="0"/>
              </a:rPr>
              <a:t>דף </a:t>
            </a:r>
            <a:r>
              <a:rPr lang="he-IL" sz="4000" b="1" dirty="0">
                <a:solidFill>
                  <a:srgbClr val="C0504D">
                    <a:lumMod val="75000"/>
                  </a:srgbClr>
                </a:solidFill>
                <a:latin typeface="Calibri"/>
                <a:cs typeface="Arial" panose="020B0604020202020204" pitchFamily="34" charset="0"/>
              </a:rPr>
              <a:t>ב</a:t>
            </a:r>
            <a:endParaRPr kumimoji="0" lang="he-IL" sz="4000" b="1" i="0" u="none" strike="noStrike" kern="1200" cap="none" spc="0" normalizeH="0" baseline="0" noProof="0" dirty="0">
              <a:ln>
                <a:noFill/>
              </a:ln>
              <a:solidFill>
                <a:srgbClr val="C0504D">
                  <a:lumMod val="75000"/>
                </a:srgbClr>
              </a:solidFill>
              <a:effectLst/>
              <a:uLnTx/>
              <a:uFillTx/>
              <a:latin typeface="Calibri"/>
              <a:ea typeface="+mn-ea"/>
              <a:cs typeface="Arial" panose="020B0604020202020204" pitchFamily="34" charset="0"/>
            </a:endParaRPr>
          </a:p>
          <a:p>
            <a:pPr marL="0" marR="0" lvl="0" indent="0" algn="ctr" defTabSz="914400" rtl="1" eaLnBrk="1" fontAlgn="auto" latinLnBrk="0" hangingPunct="1">
              <a:lnSpc>
                <a:spcPct val="100000"/>
              </a:lnSpc>
              <a:spcBef>
                <a:spcPts val="0"/>
              </a:spcBef>
              <a:spcAft>
                <a:spcPts val="0"/>
              </a:spcAft>
              <a:buClrTx/>
              <a:buSzTx/>
              <a:buFontTx/>
              <a:buNone/>
              <a:tabLst/>
              <a:defRPr/>
            </a:pPr>
            <a:endParaRPr kumimoji="0" lang="he-IL" sz="2000" b="1" i="0" u="none" strike="noStrike" kern="1200" cap="none" spc="0" normalizeH="0" baseline="0" noProof="0" dirty="0">
              <a:ln>
                <a:noFill/>
              </a:ln>
              <a:solidFill>
                <a:srgbClr val="C0504D">
                  <a:lumMod val="75000"/>
                </a:srgbClr>
              </a:solidFill>
              <a:effectLst/>
              <a:uLnTx/>
              <a:uFillTx/>
              <a:latin typeface="Calibri"/>
              <a:ea typeface="+mn-ea"/>
              <a:cs typeface="Arial" panose="020B0604020202020204" pitchFamily="34" charset="0"/>
            </a:endParaRPr>
          </a:p>
          <a:p>
            <a:pPr marL="0" marR="0" lvl="0" indent="0" algn="ctr" defTabSz="914400" rtl="1" eaLnBrk="1" fontAlgn="auto" latinLnBrk="0" hangingPunct="1">
              <a:lnSpc>
                <a:spcPct val="100000"/>
              </a:lnSpc>
              <a:spcBef>
                <a:spcPts val="0"/>
              </a:spcBef>
              <a:spcAft>
                <a:spcPts val="0"/>
              </a:spcAft>
              <a:buClrTx/>
              <a:buSzTx/>
              <a:buFontTx/>
              <a:buNone/>
              <a:tabLst/>
              <a:defRPr/>
            </a:pPr>
            <a:r>
              <a:rPr kumimoji="0" lang="he-IL" sz="2400" b="1" i="0" u="none" strike="noStrike" kern="1200" cap="none" spc="0" normalizeH="0" baseline="0" noProof="0" dirty="0">
                <a:ln>
                  <a:noFill/>
                </a:ln>
                <a:solidFill>
                  <a:srgbClr val="C0504D">
                    <a:lumMod val="75000"/>
                  </a:srgbClr>
                </a:solidFill>
                <a:effectLst/>
                <a:uLnTx/>
                <a:uFillTx/>
                <a:latin typeface="Calibri"/>
                <a:ea typeface="+mn-ea"/>
                <a:cs typeface="Arial" panose="020B0604020202020204" pitchFamily="34" charset="0"/>
              </a:rPr>
              <a:t>דף ב ע"א (משנה) – דף ב ע"ב (3 שורות מלמטה)</a:t>
            </a:r>
          </a:p>
          <a:p>
            <a:pPr marL="0" marR="0" lvl="0" indent="0" algn="ctr" defTabSz="914400" rtl="1" eaLnBrk="1" fontAlgn="auto" latinLnBrk="0" hangingPunct="1">
              <a:lnSpc>
                <a:spcPct val="100000"/>
              </a:lnSpc>
              <a:spcBef>
                <a:spcPts val="0"/>
              </a:spcBef>
              <a:spcAft>
                <a:spcPts val="0"/>
              </a:spcAft>
              <a:buClrTx/>
              <a:buSzTx/>
              <a:buFontTx/>
              <a:buNone/>
              <a:tabLst/>
              <a:defRPr/>
            </a:pPr>
            <a:endParaRPr kumimoji="0" lang="he-IL" sz="2000" b="1" i="0" u="none" strike="noStrike" kern="1200" cap="none" spc="0" normalizeH="0" baseline="0" noProof="0" dirty="0">
              <a:ln>
                <a:noFill/>
              </a:ln>
              <a:solidFill>
                <a:srgbClr val="C0504D">
                  <a:lumMod val="75000"/>
                </a:srgbClr>
              </a:solidFill>
              <a:effectLst/>
              <a:uLnTx/>
              <a:uFillTx/>
              <a:latin typeface="Calibri"/>
              <a:ea typeface="+mn-ea"/>
              <a:cs typeface="Arial" panose="020B0604020202020204" pitchFamily="34" charset="0"/>
            </a:endParaRPr>
          </a:p>
          <a:p>
            <a:pPr marL="0" marR="0" lvl="0" indent="0" algn="ctr" defTabSz="914400" rtl="1" eaLnBrk="1" fontAlgn="auto" latinLnBrk="0" hangingPunct="1">
              <a:lnSpc>
                <a:spcPct val="100000"/>
              </a:lnSpc>
              <a:spcBef>
                <a:spcPts val="0"/>
              </a:spcBef>
              <a:spcAft>
                <a:spcPts val="0"/>
              </a:spcAft>
              <a:buClrTx/>
              <a:buSzTx/>
              <a:buFontTx/>
              <a:buNone/>
              <a:tabLst/>
              <a:defRPr/>
            </a:pPr>
            <a:r>
              <a:rPr kumimoji="0" lang="he-IL" sz="2400" b="1" i="0" u="none" strike="noStrike" kern="1200" cap="none" spc="0" normalizeH="0" baseline="0" noProof="0" dirty="0">
                <a:ln>
                  <a:noFill/>
                </a:ln>
                <a:solidFill>
                  <a:srgbClr val="EEECE1">
                    <a:lumMod val="50000"/>
                  </a:srgbClr>
                </a:solidFill>
                <a:effectLst/>
                <a:uLnTx/>
                <a:uFillTx/>
                <a:latin typeface="Calibri"/>
                <a:ea typeface="+mn-ea"/>
                <a:cs typeface="Arial" panose="020B0604020202020204" pitchFamily="34" charset="0"/>
              </a:rPr>
              <a:t>מצגת עזר ללימוד הדף היומי</a:t>
            </a:r>
          </a:p>
          <a:p>
            <a:pPr marL="0" marR="0" lvl="0" indent="0" algn="ctr" defTabSz="914400" rtl="1" eaLnBrk="1" fontAlgn="auto" latinLnBrk="0" hangingPunct="1">
              <a:lnSpc>
                <a:spcPct val="100000"/>
              </a:lnSpc>
              <a:spcBef>
                <a:spcPts val="0"/>
              </a:spcBef>
              <a:spcAft>
                <a:spcPts val="0"/>
              </a:spcAft>
              <a:buClrTx/>
              <a:buSzTx/>
              <a:buFontTx/>
              <a:buNone/>
              <a:tabLst/>
              <a:defRPr/>
            </a:pPr>
            <a:endParaRPr kumimoji="0" lang="he-IL" sz="800" b="1" i="0" u="none" strike="noStrike" kern="1200" cap="none" spc="0" normalizeH="0" baseline="0" noProof="0" dirty="0">
              <a:ln>
                <a:noFill/>
              </a:ln>
              <a:solidFill>
                <a:srgbClr val="EEECE1">
                  <a:lumMod val="50000"/>
                </a:srgbClr>
              </a:solidFill>
              <a:effectLst/>
              <a:uLnTx/>
              <a:uFillTx/>
              <a:latin typeface="Calibri"/>
              <a:ea typeface="+mn-ea"/>
              <a:cs typeface="Arial" panose="020B0604020202020204" pitchFamily="34" charset="0"/>
            </a:endParaRPr>
          </a:p>
          <a:p>
            <a:pPr marL="0" marR="0" lvl="0" indent="0" algn="ctr" defTabSz="914400" rtl="1" eaLnBrk="1" fontAlgn="auto" latinLnBrk="0" hangingPunct="1">
              <a:lnSpc>
                <a:spcPct val="100000"/>
              </a:lnSpc>
              <a:spcBef>
                <a:spcPts val="0"/>
              </a:spcBef>
              <a:spcAft>
                <a:spcPts val="0"/>
              </a:spcAft>
              <a:buClrTx/>
              <a:buSzTx/>
              <a:buFontTx/>
              <a:buNone/>
              <a:tabLst/>
              <a:defRPr/>
            </a:pPr>
            <a:r>
              <a:rPr kumimoji="0" lang="he-IL" sz="2400" b="1" i="0" u="none" strike="noStrike" kern="1200" cap="none" spc="0" normalizeH="0" baseline="0" noProof="0" dirty="0">
                <a:ln>
                  <a:noFill/>
                </a:ln>
                <a:solidFill>
                  <a:srgbClr val="EEECE1">
                    <a:lumMod val="50000"/>
                  </a:srgbClr>
                </a:solidFill>
                <a:effectLst/>
                <a:uLnTx/>
                <a:uFillTx/>
                <a:latin typeface="Calibri"/>
                <a:ea typeface="+mn-ea"/>
                <a:cs typeface="Arial" panose="020B0604020202020204" pitchFamily="34" charset="0"/>
              </a:rPr>
              <a:t>בעריכת: הראל שפירא</a:t>
            </a:r>
          </a:p>
          <a:p>
            <a:pPr marL="0" marR="0" lvl="0" indent="0" algn="ctr" defTabSz="914400" rtl="1" eaLnBrk="1" fontAlgn="auto" latinLnBrk="0" hangingPunct="1">
              <a:lnSpc>
                <a:spcPct val="100000"/>
              </a:lnSpc>
              <a:spcBef>
                <a:spcPts val="0"/>
              </a:spcBef>
              <a:spcAft>
                <a:spcPts val="0"/>
              </a:spcAft>
              <a:buClrTx/>
              <a:buSzTx/>
              <a:buFontTx/>
              <a:buNone/>
              <a:tabLst/>
              <a:defRPr/>
            </a:pPr>
            <a:endParaRPr kumimoji="0" lang="he-IL" sz="1400" b="1" i="0" u="none" strike="noStrike" kern="1200" cap="none" spc="0" normalizeH="0" baseline="0" noProof="0" dirty="0">
              <a:ln>
                <a:noFill/>
              </a:ln>
              <a:solidFill>
                <a:srgbClr val="EEECE1">
                  <a:lumMod val="50000"/>
                </a:srgbClr>
              </a:solidFill>
              <a:effectLst/>
              <a:uLnTx/>
              <a:uFillTx/>
              <a:latin typeface="Calibri"/>
              <a:ea typeface="+mn-ea"/>
              <a:cs typeface="Arial" panose="020B0604020202020204" pitchFamily="34" charset="0"/>
            </a:endParaRPr>
          </a:p>
          <a:p>
            <a:pPr marL="0" marR="0" lvl="0" indent="0" algn="ctr" defTabSz="914400" rtl="1" eaLnBrk="1" fontAlgn="auto" latinLnBrk="0" hangingPunct="1">
              <a:lnSpc>
                <a:spcPct val="100000"/>
              </a:lnSpc>
              <a:spcBef>
                <a:spcPts val="0"/>
              </a:spcBef>
              <a:spcAft>
                <a:spcPts val="0"/>
              </a:spcAft>
              <a:buClrTx/>
              <a:buSzTx/>
              <a:buFontTx/>
              <a:buNone/>
              <a:tabLst/>
              <a:defRPr/>
            </a:pPr>
            <a:endParaRPr kumimoji="0" lang="he-IL" sz="2400" b="1" i="0" u="none" strike="noStrike" kern="1200" cap="none" spc="0" normalizeH="0" baseline="0" noProof="0" dirty="0">
              <a:ln>
                <a:noFill/>
              </a:ln>
              <a:solidFill>
                <a:srgbClr val="EEECE1">
                  <a:lumMod val="50000"/>
                </a:srgbClr>
              </a:solidFill>
              <a:effectLst/>
              <a:uLnTx/>
              <a:uFillTx/>
              <a:latin typeface="Calibri"/>
              <a:ea typeface="+mn-ea"/>
              <a:cs typeface="Arial" panose="020B0604020202020204" pitchFamily="34" charset="0"/>
            </a:endParaRPr>
          </a:p>
          <a:p>
            <a:pPr marL="0" marR="0" lvl="0" indent="0" algn="ctr" defTabSz="914400" rtl="1" eaLnBrk="1" fontAlgn="auto" latinLnBrk="0" hangingPunct="1">
              <a:lnSpc>
                <a:spcPct val="100000"/>
              </a:lnSpc>
              <a:spcBef>
                <a:spcPts val="0"/>
              </a:spcBef>
              <a:spcAft>
                <a:spcPts val="0"/>
              </a:spcAft>
              <a:buClrTx/>
              <a:buSzTx/>
              <a:buFontTx/>
              <a:buNone/>
              <a:tabLst/>
              <a:defRPr/>
            </a:pPr>
            <a:r>
              <a:rPr kumimoji="0" lang="he-IL" sz="2400" b="1" i="0" u="none" strike="noStrike" kern="1200" cap="none" spc="0" normalizeH="0" baseline="0" noProof="0" dirty="0">
                <a:ln>
                  <a:noFill/>
                </a:ln>
                <a:solidFill>
                  <a:srgbClr val="EEECE1">
                    <a:lumMod val="50000"/>
                  </a:srgbClr>
                </a:solidFill>
                <a:effectLst/>
                <a:uLnTx/>
                <a:uFillTx/>
                <a:latin typeface="Calibri"/>
                <a:ea typeface="+mn-ea"/>
                <a:cs typeface="Arial" panose="020B0604020202020204" pitchFamily="34" charset="0"/>
              </a:rPr>
              <a:t>לשמיעת השיעור בליווי המצגת – </a:t>
            </a:r>
            <a:r>
              <a:rPr kumimoji="0" lang="he-IL" sz="2400" b="0" i="0" u="none" strike="noStrike" kern="1200" cap="none" spc="0" normalizeH="0" baseline="0" noProof="0" dirty="0">
                <a:ln>
                  <a:noFill/>
                </a:ln>
                <a:solidFill>
                  <a:srgbClr val="EEECE1">
                    <a:lumMod val="50000"/>
                  </a:srgbClr>
                </a:solidFill>
                <a:effectLst/>
                <a:uLnTx/>
                <a:uFillTx/>
                <a:latin typeface="Calibri"/>
                <a:ea typeface="+mn-ea"/>
                <a:cs typeface="Arial" panose="020B0604020202020204" pitchFamily="34" charset="0"/>
                <a:hlinkClick r:id="rId3"/>
              </a:rPr>
              <a:t>לחץ כאן</a:t>
            </a:r>
            <a:endParaRPr kumimoji="0" lang="he-IL" sz="2400" b="0" i="0" u="none" strike="noStrike" kern="1200" cap="none" spc="0" normalizeH="0" baseline="0" noProof="0" dirty="0">
              <a:ln>
                <a:noFill/>
              </a:ln>
              <a:solidFill>
                <a:srgbClr val="EEECE1">
                  <a:lumMod val="50000"/>
                </a:srgbClr>
              </a:solidFill>
              <a:effectLst/>
              <a:uLnTx/>
              <a:uFillTx/>
              <a:latin typeface="Calibri"/>
              <a:ea typeface="+mn-ea"/>
              <a:cs typeface="Arial" panose="020B0604020202020204" pitchFamily="34" charset="0"/>
            </a:endParaRPr>
          </a:p>
          <a:p>
            <a:pPr marL="0" marR="0" lvl="0" indent="0" algn="ctr" defTabSz="914400" rtl="1" eaLnBrk="1" fontAlgn="auto" latinLnBrk="0" hangingPunct="1">
              <a:lnSpc>
                <a:spcPct val="100000"/>
              </a:lnSpc>
              <a:spcBef>
                <a:spcPts val="0"/>
              </a:spcBef>
              <a:spcAft>
                <a:spcPts val="0"/>
              </a:spcAft>
              <a:buClrTx/>
              <a:buSzTx/>
              <a:buFontTx/>
              <a:buNone/>
              <a:tabLst/>
              <a:defRPr/>
            </a:pPr>
            <a:endParaRPr kumimoji="0" lang="he-IL" sz="3600" b="1" i="0" u="none" strike="noStrike" kern="1200" cap="none" spc="0" normalizeH="0" baseline="0" noProof="0" dirty="0">
              <a:ln>
                <a:noFill/>
              </a:ln>
              <a:solidFill>
                <a:srgbClr val="C0504D">
                  <a:lumMod val="75000"/>
                </a:srgbClr>
              </a:solidFill>
              <a:effectLst/>
              <a:uLnTx/>
              <a:uFillTx/>
              <a:latin typeface="Calibri"/>
              <a:ea typeface="+mn-ea"/>
              <a:cs typeface="Arial" panose="020B0604020202020204" pitchFamily="34" charset="0"/>
            </a:endParaRPr>
          </a:p>
          <a:p>
            <a:pPr marL="0" marR="0" lvl="0" indent="0" algn="r" defTabSz="914400" rtl="1" eaLnBrk="1" fontAlgn="auto" latinLnBrk="0" hangingPunct="1">
              <a:lnSpc>
                <a:spcPct val="100000"/>
              </a:lnSpc>
              <a:spcBef>
                <a:spcPts val="0"/>
              </a:spcBef>
              <a:spcAft>
                <a:spcPts val="0"/>
              </a:spcAft>
              <a:buClrTx/>
              <a:buSzTx/>
              <a:buFontTx/>
              <a:buNone/>
              <a:tabLst/>
              <a:defRPr/>
            </a:pPr>
            <a:r>
              <a:rPr kumimoji="0" lang="he-IL" sz="1400" b="0" i="0" u="none" strike="noStrike" kern="1200" cap="none" spc="0" normalizeH="0" baseline="0" noProof="0" dirty="0">
                <a:ln>
                  <a:noFill/>
                </a:ln>
                <a:solidFill>
                  <a:prstClr val="black"/>
                </a:solidFill>
                <a:effectLst/>
                <a:uLnTx/>
                <a:uFillTx/>
                <a:latin typeface="Calibri"/>
                <a:ea typeface="+mn-ea"/>
                <a:cs typeface="Arial" panose="020B0604020202020204" pitchFamily="34" charset="0"/>
              </a:rPr>
              <a:t>ליצירת קשר: </a:t>
            </a:r>
          </a:p>
          <a:p>
            <a:pPr marL="0" marR="0" lvl="0" indent="0" algn="r" defTabSz="914400" rtl="1" eaLnBrk="1" fontAlgn="auto" latinLnBrk="0" hangingPunct="1">
              <a:lnSpc>
                <a:spcPct val="100000"/>
              </a:lnSpc>
              <a:spcBef>
                <a:spcPts val="0"/>
              </a:spcBef>
              <a:spcAft>
                <a:spcPts val="0"/>
              </a:spcAft>
              <a:buClrTx/>
              <a:buSzTx/>
              <a:buFontTx/>
              <a:buNone/>
              <a:tabLst/>
              <a:defRPr/>
            </a:pPr>
            <a:r>
              <a:rPr kumimoji="0" lang="he-IL" sz="1400" b="0" i="0" u="none" strike="noStrike" kern="1200" cap="none" spc="0" normalizeH="0" baseline="0" noProof="0" dirty="0">
                <a:ln>
                  <a:noFill/>
                </a:ln>
                <a:solidFill>
                  <a:prstClr val="black"/>
                </a:solidFill>
                <a:effectLst/>
                <a:uLnTx/>
                <a:uFillTx/>
                <a:latin typeface="Calibri"/>
                <a:ea typeface="+mn-ea"/>
                <a:cs typeface="Arial" panose="020B0604020202020204" pitchFamily="34" charset="0"/>
              </a:rPr>
              <a:t>טל': 054-4931075</a:t>
            </a:r>
            <a:endParaRPr kumimoji="0" lang="en-US" sz="1400" b="0" i="0" u="none" strike="noStrike" kern="1200" cap="none" spc="0" normalizeH="0" baseline="0" noProof="0" dirty="0">
              <a:ln>
                <a:noFill/>
              </a:ln>
              <a:solidFill>
                <a:prstClr val="black"/>
              </a:solidFill>
              <a:effectLst/>
              <a:uLnTx/>
              <a:uFillTx/>
              <a:latin typeface="Calibri"/>
              <a:ea typeface="+mn-ea"/>
              <a:cs typeface="+mn-cs"/>
            </a:endParaRPr>
          </a:p>
          <a:p>
            <a:pPr marL="0" marR="0" lvl="0" indent="0" algn="r" defTabSz="914400" rtl="1" eaLnBrk="1" fontAlgn="auto" latinLnBrk="0" hangingPunct="1">
              <a:lnSpc>
                <a:spcPct val="100000"/>
              </a:lnSpc>
              <a:spcBef>
                <a:spcPts val="0"/>
              </a:spcBef>
              <a:spcAft>
                <a:spcPts val="0"/>
              </a:spcAft>
              <a:buClrTx/>
              <a:buSzTx/>
              <a:buFontTx/>
              <a:buNone/>
              <a:tabLst/>
              <a:defRPr/>
            </a:pPr>
            <a:r>
              <a:rPr kumimoji="0" lang="he-IL" sz="1400" b="0" i="0" u="none" strike="noStrike" kern="1200" cap="none" spc="0" normalizeH="0" baseline="0" noProof="0" dirty="0">
                <a:ln>
                  <a:noFill/>
                </a:ln>
                <a:solidFill>
                  <a:prstClr val="black"/>
                </a:solidFill>
                <a:effectLst/>
                <a:uLnTx/>
                <a:uFillTx/>
                <a:latin typeface="Calibri"/>
                <a:ea typeface="+mn-ea"/>
                <a:cs typeface="Arial" panose="020B0604020202020204" pitchFamily="34" charset="0"/>
              </a:rPr>
              <a:t>דוא"ל: </a:t>
            </a:r>
            <a:r>
              <a:rPr kumimoji="0" lang="en-US" sz="1400" b="0" i="0" u="none" strike="noStrike" kern="1200" cap="none" spc="0" normalizeH="0" baseline="0" noProof="0" dirty="0">
                <a:ln>
                  <a:noFill/>
                </a:ln>
                <a:solidFill>
                  <a:prstClr val="black"/>
                </a:solidFill>
                <a:effectLst/>
                <a:uLnTx/>
                <a:uFillTx/>
                <a:latin typeface="Calibri"/>
                <a:ea typeface="+mn-ea"/>
                <a:cs typeface="+mn-cs"/>
              </a:rPr>
              <a:t>rlshapira@gmail.com</a:t>
            </a:r>
            <a:endParaRPr kumimoji="0" lang="he-IL" sz="1400" b="0" i="0" u="none" strike="noStrike" kern="1200" cap="none" spc="0" normalizeH="0" baseline="0" noProof="0" dirty="0">
              <a:ln>
                <a:noFill/>
              </a:ln>
              <a:solidFill>
                <a:prstClr val="black"/>
              </a:solidFill>
              <a:effectLst/>
              <a:uLnTx/>
              <a:uFillTx/>
              <a:latin typeface="Calibri"/>
              <a:ea typeface="+mn-ea"/>
              <a:cs typeface="Arial" panose="020B0604020202020204" pitchFamily="34" charset="0"/>
            </a:endParaRPr>
          </a:p>
        </p:txBody>
      </p:sp>
    </p:spTree>
    <p:extLst>
      <p:ext uri="{BB962C8B-B14F-4D97-AF65-F5344CB8AC3E}">
        <p14:creationId xmlns:p14="http://schemas.microsoft.com/office/powerpoint/2010/main" val="368764770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988F755-1496-B4B2-D273-4109C977A60A}"/>
            </a:ext>
          </a:extLst>
        </p:cNvPr>
        <p:cNvGrpSpPr/>
        <p:nvPr/>
      </p:nvGrpSpPr>
      <p:grpSpPr>
        <a:xfrm>
          <a:off x="0" y="0"/>
          <a:ext cx="0" cy="0"/>
          <a:chOff x="0" y="0"/>
          <a:chExt cx="0" cy="0"/>
        </a:xfrm>
      </p:grpSpPr>
      <p:pic>
        <p:nvPicPr>
          <p:cNvPr id="2" name="תמונה 1">
            <a:extLst>
              <a:ext uri="{FF2B5EF4-FFF2-40B4-BE49-F238E27FC236}">
                <a16:creationId xmlns:a16="http://schemas.microsoft.com/office/drawing/2014/main" id="{F648B3E5-BC8B-A859-73D9-A1B024D97222}"/>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51520" y="6021288"/>
            <a:ext cx="3114799" cy="670505"/>
          </a:xfrm>
          <a:prstGeom prst="rect">
            <a:avLst/>
          </a:prstGeom>
        </p:spPr>
      </p:pic>
      <p:sp>
        <p:nvSpPr>
          <p:cNvPr id="5" name="TextBox 4">
            <a:extLst>
              <a:ext uri="{FF2B5EF4-FFF2-40B4-BE49-F238E27FC236}">
                <a16:creationId xmlns:a16="http://schemas.microsoft.com/office/drawing/2014/main" id="{B8355B60-5FCA-498E-EEBB-DC2E1C309804}"/>
              </a:ext>
            </a:extLst>
          </p:cNvPr>
          <p:cNvSpPr txBox="1"/>
          <p:nvPr/>
        </p:nvSpPr>
        <p:spPr>
          <a:xfrm>
            <a:off x="-396552" y="35330"/>
            <a:ext cx="1800200" cy="369332"/>
          </a:xfrm>
          <a:prstGeom prst="rect">
            <a:avLst/>
          </a:prstGeom>
          <a:noFill/>
        </p:spPr>
        <p:txBody>
          <a:bodyPr wrap="square" rtlCol="1">
            <a:spAutoFit/>
          </a:bodyPr>
          <a:lstStyle/>
          <a:p>
            <a:r>
              <a:rPr lang="he-IL" b="1" dirty="0">
                <a:solidFill>
                  <a:schemeClr val="bg1">
                    <a:lumMod val="50000"/>
                  </a:schemeClr>
                </a:solidFill>
              </a:rPr>
              <a:t>דף ב עמוד א</a:t>
            </a:r>
          </a:p>
        </p:txBody>
      </p:sp>
      <p:sp>
        <p:nvSpPr>
          <p:cNvPr id="8" name="תיבת טקסט 7">
            <a:extLst>
              <a:ext uri="{FF2B5EF4-FFF2-40B4-BE49-F238E27FC236}">
                <a16:creationId xmlns:a16="http://schemas.microsoft.com/office/drawing/2014/main" id="{9E322460-33E9-A792-9F99-C62A18E0476D}"/>
              </a:ext>
            </a:extLst>
          </p:cNvPr>
          <p:cNvSpPr txBox="1"/>
          <p:nvPr/>
        </p:nvSpPr>
        <p:spPr>
          <a:xfrm>
            <a:off x="179512" y="598981"/>
            <a:ext cx="8308952" cy="6142387"/>
          </a:xfrm>
          <a:prstGeom prst="rect">
            <a:avLst/>
          </a:prstGeom>
          <a:noFill/>
        </p:spPr>
        <p:txBody>
          <a:bodyPr wrap="square" rtlCol="1">
            <a:spAutoFit/>
          </a:bodyPr>
          <a:lstStyle/>
          <a:p>
            <a:pPr>
              <a:lnSpc>
                <a:spcPct val="120000"/>
              </a:lnSpc>
            </a:pPr>
            <a:r>
              <a:rPr lang="he-IL" sz="1500" dirty="0"/>
              <a:t>אמר רבה בר </a:t>
            </a:r>
            <a:r>
              <a:rPr lang="he-IL" sz="1500" dirty="0" err="1"/>
              <a:t>בר</a:t>
            </a:r>
            <a:r>
              <a:rPr lang="he-IL" sz="1500" dirty="0"/>
              <a:t> חנה </a:t>
            </a:r>
            <a:r>
              <a:rPr lang="he-IL" sz="1500" dirty="0" err="1"/>
              <a:t>א''ר</a:t>
            </a:r>
            <a:r>
              <a:rPr lang="he-IL" sz="1500" dirty="0"/>
              <a:t> יוחנן: </a:t>
            </a:r>
          </a:p>
          <a:p>
            <a:pPr>
              <a:lnSpc>
                <a:spcPct val="120000"/>
              </a:lnSpc>
            </a:pPr>
            <a:r>
              <a:rPr lang="he-IL" sz="1500" dirty="0"/>
              <a:t>זו דברי </a:t>
            </a:r>
            <a:r>
              <a:rPr lang="he-IL" sz="1500" dirty="0" err="1"/>
              <a:t>ר''ע</a:t>
            </a:r>
            <a:r>
              <a:rPr lang="he-IL" sz="1500" dirty="0"/>
              <a:t> </a:t>
            </a:r>
            <a:r>
              <a:rPr lang="he-IL" sz="1500" dirty="0" err="1"/>
              <a:t>סתימתאה</a:t>
            </a:r>
            <a:r>
              <a:rPr lang="he-IL" sz="1500" dirty="0"/>
              <a:t> </a:t>
            </a:r>
            <a:r>
              <a:rPr lang="he-IL" sz="1500" dirty="0" err="1"/>
              <a:t>דדריש</a:t>
            </a:r>
            <a:r>
              <a:rPr lang="he-IL" sz="1500" dirty="0"/>
              <a:t> זמן זמנם זמניהם, </a:t>
            </a:r>
          </a:p>
          <a:p>
            <a:pPr>
              <a:lnSpc>
                <a:spcPct val="120000"/>
              </a:lnSpc>
            </a:pPr>
            <a:r>
              <a:rPr lang="he-IL" sz="1500" dirty="0"/>
              <a:t>אבל </a:t>
            </a:r>
            <a:r>
              <a:rPr lang="he-IL" sz="1500" dirty="0" err="1"/>
              <a:t>חכ</a:t>
            </a:r>
            <a:r>
              <a:rPr lang="he-IL" sz="1500" dirty="0"/>
              <a:t>''א אין קורין אותה אלא בזמנה. </a:t>
            </a:r>
          </a:p>
          <a:p>
            <a:pPr>
              <a:lnSpc>
                <a:spcPct val="120000"/>
              </a:lnSpc>
            </a:pPr>
            <a:endParaRPr lang="he-IL" sz="500" dirty="0"/>
          </a:p>
          <a:p>
            <a:pPr>
              <a:lnSpc>
                <a:spcPct val="120000"/>
              </a:lnSpc>
            </a:pPr>
            <a:r>
              <a:rPr lang="he-IL" sz="1500" dirty="0"/>
              <a:t>מיתיבי: </a:t>
            </a:r>
          </a:p>
          <a:p>
            <a:pPr>
              <a:lnSpc>
                <a:spcPct val="120000"/>
              </a:lnSpc>
            </a:pPr>
            <a:r>
              <a:rPr lang="he-IL" sz="1500" dirty="0" err="1">
                <a:solidFill>
                  <a:srgbClr val="F79646">
                    <a:lumMod val="50000"/>
                  </a:srgbClr>
                </a:solidFill>
              </a:rPr>
              <a:t>א''ר</a:t>
            </a:r>
            <a:r>
              <a:rPr lang="he-IL" sz="1500" dirty="0">
                <a:solidFill>
                  <a:srgbClr val="F79646">
                    <a:lumMod val="50000"/>
                  </a:srgbClr>
                </a:solidFill>
              </a:rPr>
              <a:t> יהודה: </a:t>
            </a:r>
          </a:p>
          <a:p>
            <a:pPr>
              <a:lnSpc>
                <a:spcPct val="120000"/>
              </a:lnSpc>
            </a:pPr>
            <a:r>
              <a:rPr lang="he-IL" sz="1500" dirty="0">
                <a:solidFill>
                  <a:srgbClr val="F79646">
                    <a:lumMod val="50000"/>
                  </a:srgbClr>
                </a:solidFill>
              </a:rPr>
              <a:t>אימתי? </a:t>
            </a:r>
          </a:p>
          <a:p>
            <a:pPr>
              <a:lnSpc>
                <a:spcPct val="120000"/>
              </a:lnSpc>
            </a:pPr>
            <a:r>
              <a:rPr lang="he-IL" sz="1500" dirty="0">
                <a:solidFill>
                  <a:srgbClr val="F79646">
                    <a:lumMod val="50000"/>
                  </a:srgbClr>
                </a:solidFill>
              </a:rPr>
              <a:t>בזמן שהשנים כתיקנן וישראל </a:t>
            </a:r>
            <a:r>
              <a:rPr lang="he-IL" sz="1500" dirty="0" err="1">
                <a:solidFill>
                  <a:srgbClr val="F79646">
                    <a:lumMod val="50000"/>
                  </a:srgbClr>
                </a:solidFill>
              </a:rPr>
              <a:t>שרויין</a:t>
            </a:r>
            <a:r>
              <a:rPr lang="he-IL" sz="1500" dirty="0">
                <a:solidFill>
                  <a:srgbClr val="F79646">
                    <a:lumMod val="50000"/>
                  </a:srgbClr>
                </a:solidFill>
              </a:rPr>
              <a:t> על אדמתן, </a:t>
            </a:r>
          </a:p>
          <a:p>
            <a:pPr>
              <a:lnSpc>
                <a:spcPct val="120000"/>
              </a:lnSpc>
            </a:pPr>
            <a:r>
              <a:rPr lang="he-IL" sz="1500" dirty="0">
                <a:solidFill>
                  <a:srgbClr val="F79646">
                    <a:lumMod val="50000"/>
                  </a:srgbClr>
                </a:solidFill>
              </a:rPr>
              <a:t>אבל בזמן הזה הואיל </a:t>
            </a:r>
            <a:r>
              <a:rPr lang="he-IL" sz="1500" dirty="0" err="1">
                <a:solidFill>
                  <a:srgbClr val="F79646">
                    <a:lumMod val="50000"/>
                  </a:srgbClr>
                </a:solidFill>
              </a:rPr>
              <a:t>ומסתכלין</a:t>
            </a:r>
            <a:r>
              <a:rPr lang="he-IL" sz="1500" dirty="0">
                <a:solidFill>
                  <a:srgbClr val="F79646">
                    <a:lumMod val="50000"/>
                  </a:srgbClr>
                </a:solidFill>
              </a:rPr>
              <a:t> בה אין קורין אותה אלא בזמנה. </a:t>
            </a:r>
          </a:p>
          <a:p>
            <a:pPr>
              <a:lnSpc>
                <a:spcPct val="120000"/>
              </a:lnSpc>
            </a:pPr>
            <a:r>
              <a:rPr lang="he-IL" sz="1500" dirty="0"/>
              <a:t>רבי יהודה אליבא </a:t>
            </a:r>
            <a:r>
              <a:rPr lang="he-IL" sz="1500" dirty="0" err="1"/>
              <a:t>דמאן</a:t>
            </a:r>
            <a:r>
              <a:rPr lang="he-IL" sz="1500" dirty="0"/>
              <a:t>? </a:t>
            </a:r>
          </a:p>
          <a:p>
            <a:pPr>
              <a:lnSpc>
                <a:spcPct val="120000"/>
              </a:lnSpc>
            </a:pPr>
            <a:r>
              <a:rPr lang="he-IL" sz="1500" dirty="0" err="1"/>
              <a:t>אילימא</a:t>
            </a:r>
            <a:r>
              <a:rPr lang="he-IL" sz="1500" dirty="0"/>
              <a:t> אליבא </a:t>
            </a:r>
            <a:r>
              <a:rPr lang="he-IL" sz="1500" dirty="0" err="1"/>
              <a:t>דר''ע</a:t>
            </a:r>
            <a:r>
              <a:rPr lang="he-IL" sz="1500" dirty="0"/>
              <a:t> אפילו בזמן הזה איתא </a:t>
            </a:r>
            <a:r>
              <a:rPr lang="he-IL" sz="1500" dirty="0" err="1"/>
              <a:t>להאי</a:t>
            </a:r>
            <a:r>
              <a:rPr lang="he-IL" sz="1500" dirty="0"/>
              <a:t> </a:t>
            </a:r>
            <a:r>
              <a:rPr lang="he-IL" sz="1500" dirty="0" err="1"/>
              <a:t>תקנתא</a:t>
            </a:r>
            <a:r>
              <a:rPr lang="he-IL" sz="1500" dirty="0"/>
              <a:t>, </a:t>
            </a:r>
          </a:p>
          <a:p>
            <a:pPr>
              <a:lnSpc>
                <a:spcPct val="120000"/>
              </a:lnSpc>
            </a:pPr>
            <a:r>
              <a:rPr lang="he-IL" sz="1500" dirty="0"/>
              <a:t>אלא לאו </a:t>
            </a:r>
            <a:r>
              <a:rPr lang="he-IL" sz="1500"/>
              <a:t>אליבא דרבנן, </a:t>
            </a:r>
            <a:r>
              <a:rPr lang="he-IL" sz="1500" dirty="0"/>
              <a:t>ובזמן שהשנים כתיקנן וישראל </a:t>
            </a:r>
            <a:r>
              <a:rPr lang="he-IL" sz="1500" dirty="0" err="1"/>
              <a:t>שרויין</a:t>
            </a:r>
            <a:r>
              <a:rPr lang="he-IL" sz="1500" dirty="0"/>
              <a:t> על אדמתן </a:t>
            </a:r>
            <a:r>
              <a:rPr lang="he-IL" sz="1500" dirty="0" err="1"/>
              <a:t>מיהא</a:t>
            </a:r>
            <a:r>
              <a:rPr lang="he-IL" sz="1500" dirty="0"/>
              <a:t> קרינן - </a:t>
            </a:r>
            <a:r>
              <a:rPr lang="he-IL" sz="1500" dirty="0" err="1"/>
              <a:t>תיובתא</a:t>
            </a:r>
            <a:r>
              <a:rPr lang="he-IL" sz="1500" dirty="0"/>
              <a:t> דרבי יוחנן </a:t>
            </a:r>
            <a:r>
              <a:rPr lang="he-IL" sz="1500" dirty="0" err="1"/>
              <a:t>תיובתא</a:t>
            </a:r>
            <a:r>
              <a:rPr lang="he-IL" sz="1500" dirty="0"/>
              <a:t>. </a:t>
            </a:r>
          </a:p>
          <a:p>
            <a:pPr>
              <a:lnSpc>
                <a:spcPct val="120000"/>
              </a:lnSpc>
            </a:pPr>
            <a:endParaRPr lang="he-IL" sz="1000" dirty="0"/>
          </a:p>
          <a:p>
            <a:pPr>
              <a:lnSpc>
                <a:spcPct val="120000"/>
              </a:lnSpc>
            </a:pPr>
            <a:r>
              <a:rPr lang="he-IL" sz="1500" dirty="0" err="1"/>
              <a:t>א''ד</a:t>
            </a:r>
            <a:r>
              <a:rPr lang="he-IL" sz="1500" dirty="0"/>
              <a:t>: </a:t>
            </a:r>
          </a:p>
          <a:p>
            <a:pPr>
              <a:lnSpc>
                <a:spcPct val="120000"/>
              </a:lnSpc>
            </a:pPr>
            <a:r>
              <a:rPr lang="he-IL" sz="1500" dirty="0"/>
              <a:t>אמר רבה בר </a:t>
            </a:r>
            <a:r>
              <a:rPr lang="he-IL" sz="1500" dirty="0" err="1"/>
              <a:t>בר</a:t>
            </a:r>
            <a:r>
              <a:rPr lang="he-IL" sz="1500" dirty="0"/>
              <a:t> חנה אמר ר' יוחנן: </a:t>
            </a:r>
          </a:p>
          <a:p>
            <a:pPr>
              <a:lnSpc>
                <a:spcPct val="120000"/>
              </a:lnSpc>
            </a:pPr>
            <a:r>
              <a:rPr lang="he-IL" sz="1500" dirty="0"/>
              <a:t>זו דברי </a:t>
            </a:r>
            <a:r>
              <a:rPr lang="he-IL" sz="1500" dirty="0" err="1"/>
              <a:t>ר''ע</a:t>
            </a:r>
            <a:r>
              <a:rPr lang="he-IL" sz="1500" dirty="0"/>
              <a:t> </a:t>
            </a:r>
            <a:r>
              <a:rPr lang="he-IL" sz="1500" dirty="0" err="1"/>
              <a:t>סתימתאה</a:t>
            </a:r>
            <a:r>
              <a:rPr lang="he-IL" sz="1500" dirty="0"/>
              <a:t>, </a:t>
            </a:r>
          </a:p>
          <a:p>
            <a:pPr>
              <a:lnSpc>
                <a:spcPct val="120000"/>
              </a:lnSpc>
            </a:pPr>
            <a:r>
              <a:rPr lang="he-IL" sz="1500" dirty="0"/>
              <a:t>אבל חכמים אמרו בזמן הזה הואיל </a:t>
            </a:r>
            <a:r>
              <a:rPr lang="he-IL" sz="1500" dirty="0" err="1"/>
              <a:t>ומסתכלין</a:t>
            </a:r>
            <a:r>
              <a:rPr lang="he-IL" sz="1500" dirty="0"/>
              <a:t> בה אין קורין אותה אלא בזמנה.</a:t>
            </a:r>
          </a:p>
          <a:p>
            <a:pPr>
              <a:lnSpc>
                <a:spcPct val="120000"/>
              </a:lnSpc>
            </a:pPr>
            <a:endParaRPr lang="he-IL" sz="500" dirty="0"/>
          </a:p>
          <a:p>
            <a:pPr>
              <a:lnSpc>
                <a:spcPct val="120000"/>
              </a:lnSpc>
            </a:pPr>
            <a:r>
              <a:rPr lang="he-IL" sz="1500" dirty="0"/>
              <a:t>תניא נמי הכי: </a:t>
            </a:r>
          </a:p>
          <a:p>
            <a:pPr>
              <a:lnSpc>
                <a:spcPct val="120000"/>
              </a:lnSpc>
            </a:pPr>
            <a:r>
              <a:rPr lang="he-IL" sz="1500" dirty="0">
                <a:solidFill>
                  <a:srgbClr val="F79646">
                    <a:lumMod val="50000"/>
                  </a:srgbClr>
                </a:solidFill>
              </a:rPr>
              <a:t>אמר רבי יהודה: </a:t>
            </a:r>
          </a:p>
          <a:p>
            <a:pPr>
              <a:lnSpc>
                <a:spcPct val="120000"/>
              </a:lnSpc>
            </a:pPr>
            <a:r>
              <a:rPr lang="he-IL" sz="1500" dirty="0">
                <a:solidFill>
                  <a:srgbClr val="F79646">
                    <a:lumMod val="50000"/>
                  </a:srgbClr>
                </a:solidFill>
              </a:rPr>
              <a:t>אימתי? </a:t>
            </a:r>
          </a:p>
          <a:p>
            <a:pPr>
              <a:lnSpc>
                <a:spcPct val="120000"/>
              </a:lnSpc>
            </a:pPr>
            <a:r>
              <a:rPr lang="he-IL" sz="1500" dirty="0">
                <a:solidFill>
                  <a:srgbClr val="F79646">
                    <a:lumMod val="50000"/>
                  </a:srgbClr>
                </a:solidFill>
              </a:rPr>
              <a:t>בזמן שהשנים כתיקנן וישראל </a:t>
            </a:r>
            <a:r>
              <a:rPr lang="he-IL" sz="1500" dirty="0" err="1">
                <a:solidFill>
                  <a:srgbClr val="F79646">
                    <a:lumMod val="50000"/>
                  </a:srgbClr>
                </a:solidFill>
              </a:rPr>
              <a:t>שרויין</a:t>
            </a:r>
            <a:r>
              <a:rPr lang="he-IL" sz="1500" dirty="0">
                <a:solidFill>
                  <a:srgbClr val="F79646">
                    <a:lumMod val="50000"/>
                  </a:srgbClr>
                </a:solidFill>
              </a:rPr>
              <a:t> על אדמתן, </a:t>
            </a:r>
          </a:p>
          <a:p>
            <a:pPr>
              <a:lnSpc>
                <a:spcPct val="120000"/>
              </a:lnSpc>
            </a:pPr>
            <a:r>
              <a:rPr lang="he-IL" sz="1500" dirty="0">
                <a:solidFill>
                  <a:srgbClr val="F79646">
                    <a:lumMod val="50000"/>
                  </a:srgbClr>
                </a:solidFill>
              </a:rPr>
              <a:t>אבל בזמן הזה הואיל </a:t>
            </a:r>
            <a:r>
              <a:rPr lang="he-IL" sz="1500" dirty="0" err="1">
                <a:solidFill>
                  <a:srgbClr val="F79646">
                    <a:lumMod val="50000"/>
                  </a:srgbClr>
                </a:solidFill>
              </a:rPr>
              <a:t>ומסתכלין</a:t>
            </a:r>
            <a:r>
              <a:rPr lang="he-IL" sz="1500" dirty="0">
                <a:solidFill>
                  <a:srgbClr val="F79646">
                    <a:lumMod val="50000"/>
                  </a:srgbClr>
                </a:solidFill>
              </a:rPr>
              <a:t> בה אין קורין אותה אלא בזמנה.</a:t>
            </a:r>
          </a:p>
        </p:txBody>
      </p:sp>
      <p:sp>
        <p:nvSpPr>
          <p:cNvPr id="3" name="הסבר מלבני מעוגל 6">
            <a:extLst>
              <a:ext uri="{FF2B5EF4-FFF2-40B4-BE49-F238E27FC236}">
                <a16:creationId xmlns:a16="http://schemas.microsoft.com/office/drawing/2014/main" id="{C8DFF493-65FA-488F-F02B-34BEB223CD64}"/>
              </a:ext>
            </a:extLst>
          </p:cNvPr>
          <p:cNvSpPr/>
          <p:nvPr/>
        </p:nvSpPr>
        <p:spPr>
          <a:xfrm>
            <a:off x="3699026" y="143266"/>
            <a:ext cx="4824536" cy="369332"/>
          </a:xfrm>
          <a:prstGeom prst="wedgeRoundRectCallout">
            <a:avLst>
              <a:gd name="adj1" fmla="val 54628"/>
              <a:gd name="adj2" fmla="val -41635"/>
              <a:gd name="adj3" fmla="val 16667"/>
            </a:avLst>
          </a:prstGeom>
          <a:noFill/>
          <a:ln w="1905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nSpc>
                <a:spcPct val="120000"/>
              </a:lnSpc>
            </a:pPr>
            <a:r>
              <a:rPr lang="he-IL" sz="1400" dirty="0">
                <a:solidFill>
                  <a:schemeClr val="tx1"/>
                </a:solidFill>
              </a:rPr>
              <a:t>משנה: </a:t>
            </a:r>
            <a:r>
              <a:rPr lang="he-IL" sz="1400" dirty="0">
                <a:solidFill>
                  <a:srgbClr val="F79646">
                    <a:lumMod val="50000"/>
                  </a:srgbClr>
                </a:solidFill>
              </a:rPr>
              <a:t>מגילה נקראת </a:t>
            </a:r>
            <a:r>
              <a:rPr lang="he-IL" sz="1400" dirty="0" err="1">
                <a:solidFill>
                  <a:srgbClr val="F79646">
                    <a:lumMod val="50000"/>
                  </a:srgbClr>
                </a:solidFill>
              </a:rPr>
              <a:t>בי''א</a:t>
            </a:r>
            <a:r>
              <a:rPr lang="he-IL" sz="1400" dirty="0">
                <a:solidFill>
                  <a:srgbClr val="F79646">
                    <a:lumMod val="50000"/>
                  </a:srgbClr>
                </a:solidFill>
              </a:rPr>
              <a:t> </a:t>
            </a:r>
            <a:r>
              <a:rPr lang="he-IL" sz="1400" dirty="0" err="1">
                <a:solidFill>
                  <a:srgbClr val="F79646">
                    <a:lumMod val="50000"/>
                  </a:srgbClr>
                </a:solidFill>
              </a:rPr>
              <a:t>בי''ב</a:t>
            </a:r>
            <a:r>
              <a:rPr lang="he-IL" sz="1400" dirty="0">
                <a:solidFill>
                  <a:srgbClr val="F79646">
                    <a:lumMod val="50000"/>
                  </a:srgbClr>
                </a:solidFill>
              </a:rPr>
              <a:t> </a:t>
            </a:r>
            <a:r>
              <a:rPr lang="he-IL" sz="1400" dirty="0" err="1">
                <a:solidFill>
                  <a:srgbClr val="F79646">
                    <a:lumMod val="50000"/>
                  </a:srgbClr>
                </a:solidFill>
              </a:rPr>
              <a:t>בי''ג</a:t>
            </a:r>
            <a:r>
              <a:rPr lang="he-IL" sz="1400" dirty="0">
                <a:solidFill>
                  <a:srgbClr val="F79646">
                    <a:lumMod val="50000"/>
                  </a:srgbClr>
                </a:solidFill>
              </a:rPr>
              <a:t> </a:t>
            </a:r>
            <a:r>
              <a:rPr lang="he-IL" sz="1400" dirty="0" err="1">
                <a:solidFill>
                  <a:srgbClr val="F79646">
                    <a:lumMod val="50000"/>
                  </a:srgbClr>
                </a:solidFill>
              </a:rPr>
              <a:t>בי''ד</a:t>
            </a:r>
            <a:r>
              <a:rPr lang="he-IL" sz="1400" dirty="0">
                <a:solidFill>
                  <a:srgbClr val="F79646">
                    <a:lumMod val="50000"/>
                  </a:srgbClr>
                </a:solidFill>
              </a:rPr>
              <a:t> </a:t>
            </a:r>
            <a:r>
              <a:rPr lang="he-IL" sz="1400" dirty="0" err="1">
                <a:solidFill>
                  <a:srgbClr val="F79646">
                    <a:lumMod val="50000"/>
                  </a:srgbClr>
                </a:solidFill>
              </a:rPr>
              <a:t>בט</a:t>
            </a:r>
            <a:r>
              <a:rPr lang="he-IL" sz="1400" dirty="0">
                <a:solidFill>
                  <a:srgbClr val="F79646">
                    <a:lumMod val="50000"/>
                  </a:srgbClr>
                </a:solidFill>
              </a:rPr>
              <a:t>''ו לא פחות ולא יותר...</a:t>
            </a:r>
          </a:p>
        </p:txBody>
      </p:sp>
      <p:sp>
        <p:nvSpPr>
          <p:cNvPr id="4" name="תיבת טקסט 3">
            <a:extLst>
              <a:ext uri="{FF2B5EF4-FFF2-40B4-BE49-F238E27FC236}">
                <a16:creationId xmlns:a16="http://schemas.microsoft.com/office/drawing/2014/main" id="{196C7CAE-BD6D-F609-BF1C-5904B581525A}"/>
              </a:ext>
            </a:extLst>
          </p:cNvPr>
          <p:cNvSpPr txBox="1"/>
          <p:nvPr/>
        </p:nvSpPr>
        <p:spPr>
          <a:xfrm>
            <a:off x="8479602" y="597826"/>
            <a:ext cx="296910" cy="3785652"/>
          </a:xfrm>
          <a:prstGeom prst="rect">
            <a:avLst/>
          </a:prstGeom>
          <a:noFill/>
        </p:spPr>
        <p:txBody>
          <a:bodyPr wrap="square" rtlCol="1">
            <a:spAutoFit/>
          </a:bodyPr>
          <a:lstStyle/>
          <a:p>
            <a:r>
              <a:rPr lang="he-IL" dirty="0"/>
              <a:t>●</a:t>
            </a:r>
          </a:p>
          <a:p>
            <a:endParaRPr lang="he-IL" dirty="0"/>
          </a:p>
          <a:p>
            <a:endParaRPr lang="he-IL" dirty="0"/>
          </a:p>
          <a:p>
            <a:endParaRPr lang="he-IL" dirty="0"/>
          </a:p>
          <a:p>
            <a:endParaRPr lang="he-IL" dirty="0"/>
          </a:p>
          <a:p>
            <a:endParaRPr lang="he-IL" dirty="0"/>
          </a:p>
          <a:p>
            <a:endParaRPr lang="he-IL" sz="2200" dirty="0"/>
          </a:p>
          <a:p>
            <a:endParaRPr lang="he-IL" dirty="0"/>
          </a:p>
          <a:p>
            <a:endParaRPr lang="he-IL" dirty="0"/>
          </a:p>
          <a:p>
            <a:endParaRPr lang="he-IL" sz="1600" dirty="0"/>
          </a:p>
          <a:p>
            <a:endParaRPr lang="he-IL" sz="1600" dirty="0"/>
          </a:p>
          <a:p>
            <a:endParaRPr lang="he-IL" dirty="0"/>
          </a:p>
          <a:p>
            <a:r>
              <a:rPr lang="he-IL" dirty="0"/>
              <a:t>●</a:t>
            </a:r>
          </a:p>
        </p:txBody>
      </p:sp>
    </p:spTree>
    <p:extLst>
      <p:ext uri="{BB962C8B-B14F-4D97-AF65-F5344CB8AC3E}">
        <p14:creationId xmlns:p14="http://schemas.microsoft.com/office/powerpoint/2010/main" val="70204581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7007FE2-DD6B-024D-D07C-A643D1D13ADE}"/>
            </a:ext>
          </a:extLst>
        </p:cNvPr>
        <p:cNvGrpSpPr/>
        <p:nvPr/>
      </p:nvGrpSpPr>
      <p:grpSpPr>
        <a:xfrm>
          <a:off x="0" y="0"/>
          <a:ext cx="0" cy="0"/>
          <a:chOff x="0" y="0"/>
          <a:chExt cx="0" cy="0"/>
        </a:xfrm>
      </p:grpSpPr>
      <p:pic>
        <p:nvPicPr>
          <p:cNvPr id="2" name="תמונה 1">
            <a:extLst>
              <a:ext uri="{FF2B5EF4-FFF2-40B4-BE49-F238E27FC236}">
                <a16:creationId xmlns:a16="http://schemas.microsoft.com/office/drawing/2014/main" id="{D3B9109D-0698-868A-5FB4-2272CAB23E3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51520" y="6021288"/>
            <a:ext cx="3114799" cy="670505"/>
          </a:xfrm>
          <a:prstGeom prst="rect">
            <a:avLst/>
          </a:prstGeom>
        </p:spPr>
      </p:pic>
      <p:sp>
        <p:nvSpPr>
          <p:cNvPr id="5" name="TextBox 4">
            <a:extLst>
              <a:ext uri="{FF2B5EF4-FFF2-40B4-BE49-F238E27FC236}">
                <a16:creationId xmlns:a16="http://schemas.microsoft.com/office/drawing/2014/main" id="{EAC1F819-9044-4B81-DD31-B6324BD098E0}"/>
              </a:ext>
            </a:extLst>
          </p:cNvPr>
          <p:cNvSpPr txBox="1"/>
          <p:nvPr/>
        </p:nvSpPr>
        <p:spPr>
          <a:xfrm>
            <a:off x="-369918" y="35330"/>
            <a:ext cx="3114798" cy="369332"/>
          </a:xfrm>
          <a:prstGeom prst="rect">
            <a:avLst/>
          </a:prstGeom>
          <a:noFill/>
        </p:spPr>
        <p:txBody>
          <a:bodyPr wrap="square" rtlCol="1">
            <a:spAutoFit/>
          </a:bodyPr>
          <a:lstStyle/>
          <a:p>
            <a:r>
              <a:rPr lang="he-IL" b="1" dirty="0">
                <a:solidFill>
                  <a:schemeClr val="bg1">
                    <a:lumMod val="50000"/>
                  </a:schemeClr>
                </a:solidFill>
              </a:rPr>
              <a:t>דף ב עמוד א - דף ב עמוד ב</a:t>
            </a:r>
          </a:p>
        </p:txBody>
      </p:sp>
      <p:sp>
        <p:nvSpPr>
          <p:cNvPr id="8" name="תיבת טקסט 7">
            <a:extLst>
              <a:ext uri="{FF2B5EF4-FFF2-40B4-BE49-F238E27FC236}">
                <a16:creationId xmlns:a16="http://schemas.microsoft.com/office/drawing/2014/main" id="{7BD1839B-5976-3CB8-67ED-262D514DC293}"/>
              </a:ext>
            </a:extLst>
          </p:cNvPr>
          <p:cNvSpPr txBox="1"/>
          <p:nvPr/>
        </p:nvSpPr>
        <p:spPr>
          <a:xfrm>
            <a:off x="1187624" y="598981"/>
            <a:ext cx="7300840" cy="5511124"/>
          </a:xfrm>
          <a:prstGeom prst="rect">
            <a:avLst/>
          </a:prstGeom>
          <a:noFill/>
        </p:spPr>
        <p:txBody>
          <a:bodyPr wrap="square" rtlCol="1">
            <a:spAutoFit/>
          </a:bodyPr>
          <a:lstStyle/>
          <a:p>
            <a:pPr>
              <a:lnSpc>
                <a:spcPct val="120000"/>
              </a:lnSpc>
            </a:pPr>
            <a:r>
              <a:rPr lang="he-IL" sz="1700" dirty="0"/>
              <a:t>רב אשי </a:t>
            </a:r>
            <a:r>
              <a:rPr lang="he-IL" sz="1700" dirty="0" err="1"/>
              <a:t>קשיא</a:t>
            </a:r>
            <a:r>
              <a:rPr lang="he-IL" sz="1700" dirty="0"/>
              <a:t> ליה דר' יהודה אדר' יהודה </a:t>
            </a:r>
            <a:r>
              <a:rPr lang="he-IL" sz="1700" dirty="0" err="1"/>
              <a:t>ומוקים</a:t>
            </a:r>
            <a:r>
              <a:rPr lang="he-IL" sz="1700" dirty="0"/>
              <a:t> לה לברייתא כר' יוסי בר יהודה:</a:t>
            </a:r>
          </a:p>
          <a:p>
            <a:pPr>
              <a:lnSpc>
                <a:spcPct val="120000"/>
              </a:lnSpc>
            </a:pPr>
            <a:endParaRPr lang="he-IL" sz="1200" dirty="0"/>
          </a:p>
          <a:p>
            <a:pPr>
              <a:lnSpc>
                <a:spcPct val="120000"/>
              </a:lnSpc>
            </a:pPr>
            <a:r>
              <a:rPr lang="he-IL" sz="1700" dirty="0"/>
              <a:t>ומי אמר </a:t>
            </a:r>
            <a:r>
              <a:rPr lang="he-IL" sz="1700" dirty="0" err="1"/>
              <a:t>ר''י</a:t>
            </a:r>
            <a:r>
              <a:rPr lang="he-IL" sz="1700" dirty="0"/>
              <a:t>: "</a:t>
            </a:r>
            <a:r>
              <a:rPr lang="he-IL" sz="1700" dirty="0">
                <a:solidFill>
                  <a:srgbClr val="F79646">
                    <a:lumMod val="50000"/>
                  </a:srgbClr>
                </a:solidFill>
              </a:rPr>
              <a:t>בזמן הזה הואיל </a:t>
            </a:r>
            <a:r>
              <a:rPr lang="he-IL" sz="1700" dirty="0" err="1">
                <a:solidFill>
                  <a:srgbClr val="F79646">
                    <a:lumMod val="50000"/>
                  </a:srgbClr>
                </a:solidFill>
              </a:rPr>
              <a:t>ומסתכלין</a:t>
            </a:r>
            <a:r>
              <a:rPr lang="he-IL" sz="1700" dirty="0">
                <a:solidFill>
                  <a:srgbClr val="F79646">
                    <a:lumMod val="50000"/>
                  </a:srgbClr>
                </a:solidFill>
              </a:rPr>
              <a:t> בה אין קורין אותה אלא בזמנה</a:t>
            </a:r>
            <a:r>
              <a:rPr lang="he-IL" sz="1700" dirty="0"/>
              <a:t>"? </a:t>
            </a:r>
          </a:p>
          <a:p>
            <a:pPr>
              <a:lnSpc>
                <a:spcPct val="120000"/>
              </a:lnSpc>
            </a:pPr>
            <a:r>
              <a:rPr lang="he-IL" sz="1700" dirty="0" err="1"/>
              <a:t>ורמינהי</a:t>
            </a:r>
            <a:r>
              <a:rPr lang="he-IL" sz="1700" dirty="0"/>
              <a:t>: </a:t>
            </a:r>
          </a:p>
          <a:p>
            <a:pPr>
              <a:lnSpc>
                <a:spcPct val="120000"/>
              </a:lnSpc>
            </a:pPr>
            <a:r>
              <a:rPr lang="he-IL" sz="1700" dirty="0" err="1">
                <a:solidFill>
                  <a:srgbClr val="F79646">
                    <a:lumMod val="50000"/>
                  </a:srgbClr>
                </a:solidFill>
              </a:rPr>
              <a:t>א''ר</a:t>
            </a:r>
            <a:r>
              <a:rPr lang="he-IL" sz="1700" dirty="0">
                <a:solidFill>
                  <a:srgbClr val="F79646">
                    <a:lumMod val="50000"/>
                  </a:srgbClr>
                </a:solidFill>
              </a:rPr>
              <a:t> יהודה: </a:t>
            </a:r>
          </a:p>
          <a:p>
            <a:pPr>
              <a:lnSpc>
                <a:spcPct val="120000"/>
              </a:lnSpc>
            </a:pPr>
            <a:r>
              <a:rPr lang="he-IL" sz="1700" dirty="0">
                <a:solidFill>
                  <a:srgbClr val="F79646">
                    <a:lumMod val="50000"/>
                  </a:srgbClr>
                </a:solidFill>
              </a:rPr>
              <a:t>אימתי? מקום </a:t>
            </a:r>
            <a:r>
              <a:rPr lang="he-IL" sz="1700" dirty="0" err="1">
                <a:solidFill>
                  <a:srgbClr val="F79646">
                    <a:lumMod val="50000"/>
                  </a:srgbClr>
                </a:solidFill>
              </a:rPr>
              <a:t>שנכנסין</a:t>
            </a:r>
            <a:r>
              <a:rPr lang="he-IL" sz="1700" dirty="0">
                <a:solidFill>
                  <a:srgbClr val="F79646">
                    <a:lumMod val="50000"/>
                  </a:srgbClr>
                </a:solidFill>
              </a:rPr>
              <a:t> בשני ובחמישי, </a:t>
            </a:r>
          </a:p>
          <a:p>
            <a:pPr>
              <a:lnSpc>
                <a:spcPct val="120000"/>
              </a:lnSpc>
            </a:pPr>
            <a:r>
              <a:rPr lang="he-IL" sz="1700" dirty="0">
                <a:solidFill>
                  <a:srgbClr val="F79646">
                    <a:lumMod val="50000"/>
                  </a:srgbClr>
                </a:solidFill>
              </a:rPr>
              <a:t>אבל מקום שאין </a:t>
            </a:r>
            <a:r>
              <a:rPr lang="he-IL" sz="1700" dirty="0" err="1">
                <a:solidFill>
                  <a:srgbClr val="F79646">
                    <a:lumMod val="50000"/>
                  </a:srgbClr>
                </a:solidFill>
              </a:rPr>
              <a:t>נכנסין</a:t>
            </a:r>
            <a:r>
              <a:rPr lang="he-IL" sz="1700" dirty="0">
                <a:solidFill>
                  <a:srgbClr val="F79646">
                    <a:lumMod val="50000"/>
                  </a:srgbClr>
                </a:solidFill>
              </a:rPr>
              <a:t> בשני ובחמישי אין קורין אותה אלא בזמנה</a:t>
            </a:r>
            <a:r>
              <a:rPr lang="he-IL" sz="1700" dirty="0"/>
              <a:t> - </a:t>
            </a:r>
          </a:p>
          <a:p>
            <a:pPr>
              <a:lnSpc>
                <a:spcPct val="120000"/>
              </a:lnSpc>
            </a:pPr>
            <a:r>
              <a:rPr lang="he-IL" sz="1700" dirty="0"/>
              <a:t>מקום </a:t>
            </a:r>
            <a:r>
              <a:rPr lang="he-IL" sz="1700" dirty="0" err="1"/>
              <a:t>שנכנסין</a:t>
            </a:r>
            <a:r>
              <a:rPr lang="he-IL" sz="1700" dirty="0"/>
              <a:t> בשני ובחמישי </a:t>
            </a:r>
            <a:r>
              <a:rPr lang="he-IL" sz="1700" dirty="0" err="1"/>
              <a:t>מיהא</a:t>
            </a:r>
            <a:r>
              <a:rPr lang="he-IL" sz="1700" dirty="0"/>
              <a:t> קרינן ואפילו בזמן הזה! </a:t>
            </a:r>
          </a:p>
          <a:p>
            <a:pPr>
              <a:lnSpc>
                <a:spcPct val="120000"/>
              </a:lnSpc>
            </a:pPr>
            <a:endParaRPr lang="he-IL" sz="1200" dirty="0"/>
          </a:p>
          <a:p>
            <a:pPr>
              <a:lnSpc>
                <a:spcPct val="120000"/>
              </a:lnSpc>
            </a:pPr>
            <a:r>
              <a:rPr lang="he-IL" sz="1700" dirty="0" err="1"/>
              <a:t>ומוקים</a:t>
            </a:r>
            <a:r>
              <a:rPr lang="he-IL" sz="1700" dirty="0"/>
              <a:t> לה לברייתא כרבי יוסי בר יהודה. </a:t>
            </a:r>
          </a:p>
          <a:p>
            <a:pPr>
              <a:lnSpc>
                <a:spcPct val="120000"/>
              </a:lnSpc>
            </a:pPr>
            <a:endParaRPr lang="he-IL" sz="4000" dirty="0"/>
          </a:p>
          <a:p>
            <a:pPr>
              <a:lnSpc>
                <a:spcPct val="120000"/>
              </a:lnSpc>
            </a:pPr>
            <a:r>
              <a:rPr lang="he-IL" sz="1700" dirty="0"/>
              <a:t>ומשום </a:t>
            </a:r>
            <a:r>
              <a:rPr lang="he-IL" sz="1700" dirty="0" err="1"/>
              <a:t>דקשיא</a:t>
            </a:r>
            <a:r>
              <a:rPr lang="he-IL" sz="1700" dirty="0"/>
              <a:t> ליה דרבי יהודה אדר' יהודה </a:t>
            </a:r>
            <a:r>
              <a:rPr lang="he-IL" sz="1700" dirty="0" err="1"/>
              <a:t>מוקים</a:t>
            </a:r>
            <a:r>
              <a:rPr lang="he-IL" sz="1700" dirty="0"/>
              <a:t> לה לברייתא כרבי יוסי בר יהודה?</a:t>
            </a:r>
          </a:p>
          <a:p>
            <a:pPr>
              <a:lnSpc>
                <a:spcPct val="120000"/>
              </a:lnSpc>
            </a:pPr>
            <a:endParaRPr lang="he-IL" sz="1700" dirty="0"/>
          </a:p>
          <a:p>
            <a:pPr>
              <a:lnSpc>
                <a:spcPct val="120000"/>
              </a:lnSpc>
            </a:pPr>
            <a:r>
              <a:rPr lang="he-IL" sz="1700" dirty="0"/>
              <a:t>רב אשי </a:t>
            </a:r>
            <a:r>
              <a:rPr lang="he-IL" sz="1700" dirty="0" err="1"/>
              <a:t>שמיע</a:t>
            </a:r>
            <a:r>
              <a:rPr lang="he-IL" sz="1700" dirty="0"/>
              <a:t> ליה </a:t>
            </a:r>
            <a:r>
              <a:rPr lang="he-IL" sz="1700" dirty="0" err="1"/>
              <a:t>דאיכא</a:t>
            </a:r>
            <a:r>
              <a:rPr lang="he-IL" sz="1700" dirty="0"/>
              <a:t> </a:t>
            </a:r>
            <a:r>
              <a:rPr lang="he-IL" sz="1700" dirty="0" err="1"/>
              <a:t>דתני</a:t>
            </a:r>
            <a:r>
              <a:rPr lang="he-IL" sz="1700" dirty="0"/>
              <a:t> לה כרבי יהודה ואיכא </a:t>
            </a:r>
            <a:r>
              <a:rPr lang="he-IL" sz="1700" dirty="0" err="1"/>
              <a:t>דתני</a:t>
            </a:r>
            <a:r>
              <a:rPr lang="he-IL" sz="1700" dirty="0"/>
              <a:t> לה כרבי יוסי בר יהודה, </a:t>
            </a:r>
          </a:p>
          <a:p>
            <a:pPr>
              <a:lnSpc>
                <a:spcPct val="120000"/>
              </a:lnSpc>
            </a:pPr>
            <a:r>
              <a:rPr lang="he-IL" sz="1700" dirty="0" err="1"/>
              <a:t>ומדקשיא</a:t>
            </a:r>
            <a:r>
              <a:rPr lang="he-IL" sz="1700" dirty="0"/>
              <a:t> ליה דרבי יהודה </a:t>
            </a:r>
            <a:r>
              <a:rPr lang="he-IL" sz="1700" dirty="0" err="1"/>
              <a:t>אדרבי</a:t>
            </a:r>
            <a:r>
              <a:rPr lang="he-IL" sz="1700" dirty="0"/>
              <a:t> יהודה, אמר: </a:t>
            </a:r>
          </a:p>
          <a:p>
            <a:pPr>
              <a:lnSpc>
                <a:spcPct val="120000"/>
              </a:lnSpc>
            </a:pPr>
            <a:r>
              <a:rPr lang="he-IL" sz="1700" dirty="0"/>
              <a:t>מאן </a:t>
            </a:r>
            <a:r>
              <a:rPr lang="he-IL" sz="1700" dirty="0" err="1"/>
              <a:t>דתני</a:t>
            </a:r>
            <a:r>
              <a:rPr lang="he-IL" sz="1700" dirty="0"/>
              <a:t> לה כרבי יהודה לאו דווקא, מאן </a:t>
            </a:r>
            <a:r>
              <a:rPr lang="he-IL" sz="1700" dirty="0" err="1"/>
              <a:t>דתני</a:t>
            </a:r>
            <a:r>
              <a:rPr lang="he-IL" sz="1700" dirty="0"/>
              <a:t> לה כרבי יוסי בר יהודה דווקא.</a:t>
            </a:r>
            <a:endParaRPr lang="he-IL" sz="1700" dirty="0">
              <a:solidFill>
                <a:srgbClr val="F79646">
                  <a:lumMod val="50000"/>
                </a:srgbClr>
              </a:solidFill>
            </a:endParaRPr>
          </a:p>
        </p:txBody>
      </p:sp>
      <p:sp>
        <p:nvSpPr>
          <p:cNvPr id="6" name="TextBox 5">
            <a:extLst>
              <a:ext uri="{FF2B5EF4-FFF2-40B4-BE49-F238E27FC236}">
                <a16:creationId xmlns:a16="http://schemas.microsoft.com/office/drawing/2014/main" id="{0467014F-5788-AE37-B61D-EF7699416055}"/>
              </a:ext>
            </a:extLst>
          </p:cNvPr>
          <p:cNvSpPr txBox="1"/>
          <p:nvPr/>
        </p:nvSpPr>
        <p:spPr>
          <a:xfrm>
            <a:off x="8398256" y="764704"/>
            <a:ext cx="576064" cy="215444"/>
          </a:xfrm>
          <a:prstGeom prst="rect">
            <a:avLst/>
          </a:prstGeom>
          <a:noFill/>
        </p:spPr>
        <p:txBody>
          <a:bodyPr wrap="square" rtlCol="1">
            <a:spAutoFit/>
          </a:bodyPr>
          <a:lstStyle/>
          <a:p>
            <a:r>
              <a:rPr lang="he-IL" sz="800" dirty="0"/>
              <a:t>ע"ב</a:t>
            </a:r>
          </a:p>
        </p:txBody>
      </p:sp>
      <p:sp>
        <p:nvSpPr>
          <p:cNvPr id="4" name="סוגר מסולסל שמאלי 3">
            <a:extLst>
              <a:ext uri="{FF2B5EF4-FFF2-40B4-BE49-F238E27FC236}">
                <a16:creationId xmlns:a16="http://schemas.microsoft.com/office/drawing/2014/main" id="{F448BADE-A0A1-A4F8-45D8-592472B02E88}"/>
              </a:ext>
            </a:extLst>
          </p:cNvPr>
          <p:cNvSpPr/>
          <p:nvPr/>
        </p:nvSpPr>
        <p:spPr>
          <a:xfrm>
            <a:off x="1331640" y="1196752"/>
            <a:ext cx="144016" cy="360040"/>
          </a:xfrm>
          <a:prstGeom prst="leftBrace">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1" anchor="ctr"/>
          <a:lstStyle/>
          <a:p>
            <a:pPr algn="ctr"/>
            <a:endParaRPr lang="he-IL"/>
          </a:p>
        </p:txBody>
      </p:sp>
      <p:sp>
        <p:nvSpPr>
          <p:cNvPr id="7" name="סוגר מסולסל שמאלי 6">
            <a:extLst>
              <a:ext uri="{FF2B5EF4-FFF2-40B4-BE49-F238E27FC236}">
                <a16:creationId xmlns:a16="http://schemas.microsoft.com/office/drawing/2014/main" id="{72C24B60-5CE5-DB5C-7A15-76FA9809BF7F}"/>
              </a:ext>
            </a:extLst>
          </p:cNvPr>
          <p:cNvSpPr/>
          <p:nvPr/>
        </p:nvSpPr>
        <p:spPr>
          <a:xfrm>
            <a:off x="1331640" y="1988840"/>
            <a:ext cx="144016" cy="670505"/>
          </a:xfrm>
          <a:prstGeom prst="leftBrace">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1" anchor="ctr"/>
          <a:lstStyle/>
          <a:p>
            <a:pPr algn="ctr"/>
            <a:endParaRPr lang="he-IL"/>
          </a:p>
        </p:txBody>
      </p:sp>
      <p:sp>
        <p:nvSpPr>
          <p:cNvPr id="9" name="תיבת טקסט 8">
            <a:extLst>
              <a:ext uri="{FF2B5EF4-FFF2-40B4-BE49-F238E27FC236}">
                <a16:creationId xmlns:a16="http://schemas.microsoft.com/office/drawing/2014/main" id="{F414A754-F8F2-7EED-B348-F206268D4F44}"/>
              </a:ext>
            </a:extLst>
          </p:cNvPr>
          <p:cNvSpPr txBox="1"/>
          <p:nvPr/>
        </p:nvSpPr>
        <p:spPr>
          <a:xfrm>
            <a:off x="216008" y="1240884"/>
            <a:ext cx="1080120" cy="1200329"/>
          </a:xfrm>
          <a:prstGeom prst="rect">
            <a:avLst/>
          </a:prstGeom>
          <a:noFill/>
        </p:spPr>
        <p:txBody>
          <a:bodyPr wrap="square" rtlCol="1">
            <a:spAutoFit/>
          </a:bodyPr>
          <a:lstStyle/>
          <a:p>
            <a:r>
              <a:rPr lang="he-IL" sz="1100" dirty="0"/>
              <a:t>ברייתא (ב ע"א)</a:t>
            </a:r>
          </a:p>
          <a:p>
            <a:endParaRPr lang="he-IL" sz="1100" dirty="0"/>
          </a:p>
          <a:p>
            <a:endParaRPr lang="he-IL" sz="1100" dirty="0"/>
          </a:p>
          <a:p>
            <a:endParaRPr lang="he-IL" sz="1700" dirty="0"/>
          </a:p>
          <a:p>
            <a:endParaRPr lang="he-IL" sz="1100" dirty="0"/>
          </a:p>
          <a:p>
            <a:r>
              <a:rPr lang="he-IL" sz="1100" dirty="0"/>
              <a:t>משנה (ה ע"א)</a:t>
            </a:r>
          </a:p>
        </p:txBody>
      </p:sp>
    </p:spTree>
    <p:extLst>
      <p:ext uri="{BB962C8B-B14F-4D97-AF65-F5344CB8AC3E}">
        <p14:creationId xmlns:p14="http://schemas.microsoft.com/office/powerpoint/2010/main" val="56692752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451009F-0396-5AB3-C8B3-B8D871B76888}"/>
            </a:ext>
          </a:extLst>
        </p:cNvPr>
        <p:cNvGrpSpPr/>
        <p:nvPr/>
      </p:nvGrpSpPr>
      <p:grpSpPr>
        <a:xfrm>
          <a:off x="0" y="0"/>
          <a:ext cx="0" cy="0"/>
          <a:chOff x="0" y="0"/>
          <a:chExt cx="0" cy="0"/>
        </a:xfrm>
      </p:grpSpPr>
      <p:pic>
        <p:nvPicPr>
          <p:cNvPr id="2" name="תמונה 1">
            <a:extLst>
              <a:ext uri="{FF2B5EF4-FFF2-40B4-BE49-F238E27FC236}">
                <a16:creationId xmlns:a16="http://schemas.microsoft.com/office/drawing/2014/main" id="{A978D19D-C05F-C0B4-C290-EA476CE1297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51520" y="6021288"/>
            <a:ext cx="3114799" cy="670505"/>
          </a:xfrm>
          <a:prstGeom prst="rect">
            <a:avLst/>
          </a:prstGeom>
        </p:spPr>
      </p:pic>
      <p:sp>
        <p:nvSpPr>
          <p:cNvPr id="5" name="TextBox 4">
            <a:extLst>
              <a:ext uri="{FF2B5EF4-FFF2-40B4-BE49-F238E27FC236}">
                <a16:creationId xmlns:a16="http://schemas.microsoft.com/office/drawing/2014/main" id="{78AD1859-D40A-C36F-6E42-2B9F28C10296}"/>
              </a:ext>
            </a:extLst>
          </p:cNvPr>
          <p:cNvSpPr txBox="1"/>
          <p:nvPr/>
        </p:nvSpPr>
        <p:spPr>
          <a:xfrm>
            <a:off x="-396552" y="35330"/>
            <a:ext cx="1800200" cy="369332"/>
          </a:xfrm>
          <a:prstGeom prst="rect">
            <a:avLst/>
          </a:prstGeom>
          <a:noFill/>
        </p:spPr>
        <p:txBody>
          <a:bodyPr wrap="square" rtlCol="1">
            <a:spAutoFit/>
          </a:bodyPr>
          <a:lstStyle/>
          <a:p>
            <a:r>
              <a:rPr lang="he-IL" b="1" dirty="0">
                <a:solidFill>
                  <a:schemeClr val="bg1">
                    <a:lumMod val="50000"/>
                  </a:schemeClr>
                </a:solidFill>
              </a:rPr>
              <a:t>דף ב עמוד ב</a:t>
            </a:r>
          </a:p>
        </p:txBody>
      </p:sp>
      <p:sp>
        <p:nvSpPr>
          <p:cNvPr id="8" name="תיבת טקסט 7">
            <a:extLst>
              <a:ext uri="{FF2B5EF4-FFF2-40B4-BE49-F238E27FC236}">
                <a16:creationId xmlns:a16="http://schemas.microsoft.com/office/drawing/2014/main" id="{0D90B8DC-16BB-34A1-B1AA-DD938CBBC69E}"/>
              </a:ext>
            </a:extLst>
          </p:cNvPr>
          <p:cNvSpPr txBox="1"/>
          <p:nvPr/>
        </p:nvSpPr>
        <p:spPr>
          <a:xfrm>
            <a:off x="8862" y="690603"/>
            <a:ext cx="8928992" cy="5828455"/>
          </a:xfrm>
          <a:prstGeom prst="rect">
            <a:avLst/>
          </a:prstGeom>
          <a:noFill/>
        </p:spPr>
        <p:txBody>
          <a:bodyPr wrap="square" rtlCol="1">
            <a:spAutoFit/>
          </a:bodyPr>
          <a:lstStyle/>
          <a:p>
            <a:pPr>
              <a:lnSpc>
                <a:spcPct val="120000"/>
              </a:lnSpc>
            </a:pPr>
            <a:r>
              <a:rPr lang="he-IL" sz="1500" dirty="0"/>
              <a:t>כרכים המוקפים חומה מימות יהושע בן נון קורין בחמשה עשר </a:t>
            </a:r>
            <a:r>
              <a:rPr lang="he-IL" sz="1500" dirty="0" err="1"/>
              <a:t>וכו</a:t>
            </a:r>
            <a:r>
              <a:rPr lang="he-IL" sz="1500" dirty="0"/>
              <a:t>': </a:t>
            </a:r>
          </a:p>
          <a:p>
            <a:pPr>
              <a:lnSpc>
                <a:spcPct val="120000"/>
              </a:lnSpc>
            </a:pPr>
            <a:endParaRPr lang="he-IL" sz="1100" dirty="0"/>
          </a:p>
          <a:p>
            <a:pPr>
              <a:lnSpc>
                <a:spcPct val="120000"/>
              </a:lnSpc>
            </a:pPr>
            <a:r>
              <a:rPr lang="he-IL" sz="1500" dirty="0"/>
              <a:t>מנהני מילי? </a:t>
            </a:r>
          </a:p>
          <a:p>
            <a:pPr>
              <a:lnSpc>
                <a:spcPct val="120000"/>
              </a:lnSpc>
            </a:pPr>
            <a:endParaRPr lang="he-IL" sz="1100" dirty="0"/>
          </a:p>
          <a:p>
            <a:pPr>
              <a:lnSpc>
                <a:spcPct val="120000"/>
              </a:lnSpc>
            </a:pPr>
            <a:r>
              <a:rPr lang="he-IL" sz="1500" dirty="0"/>
              <a:t>אמר רבא: </a:t>
            </a:r>
            <a:r>
              <a:rPr lang="he-IL" sz="1500" dirty="0" err="1"/>
              <a:t>דאמר</a:t>
            </a:r>
            <a:r>
              <a:rPr lang="he-IL" sz="1500" dirty="0"/>
              <a:t> קרא "</a:t>
            </a:r>
            <a:r>
              <a:rPr lang="he-IL" sz="1500" dirty="0">
                <a:solidFill>
                  <a:srgbClr val="002060"/>
                </a:solidFill>
              </a:rPr>
              <a:t>עַל כֵּן הַיְּהוּדִים הַפְּרָזִים </a:t>
            </a:r>
            <a:r>
              <a:rPr lang="he-IL" sz="1500" dirty="0" err="1">
                <a:solidFill>
                  <a:srgbClr val="002060"/>
                </a:solidFill>
              </a:rPr>
              <a:t>הַיֹּשְׁבִים</a:t>
            </a:r>
            <a:r>
              <a:rPr lang="he-IL" sz="1500" dirty="0">
                <a:solidFill>
                  <a:srgbClr val="002060"/>
                </a:solidFill>
              </a:rPr>
              <a:t> בְּעָרֵי הַפְּרָזוֹת</a:t>
            </a:r>
            <a:r>
              <a:rPr lang="he-IL" sz="1500" dirty="0"/>
              <a:t>" וגו' - </a:t>
            </a:r>
            <a:r>
              <a:rPr lang="he-IL" sz="1500" dirty="0" err="1"/>
              <a:t>מדפרזים</a:t>
            </a:r>
            <a:r>
              <a:rPr lang="he-IL" sz="1500" dirty="0"/>
              <a:t> בארבעה עשר </a:t>
            </a:r>
            <a:r>
              <a:rPr lang="he-IL" sz="1500" dirty="0" err="1"/>
              <a:t>מוקפין</a:t>
            </a:r>
            <a:r>
              <a:rPr lang="he-IL" sz="1500" dirty="0"/>
              <a:t> בחמשה עשר. </a:t>
            </a:r>
          </a:p>
          <a:p>
            <a:pPr>
              <a:lnSpc>
                <a:spcPct val="120000"/>
              </a:lnSpc>
            </a:pPr>
            <a:endParaRPr lang="he-IL" sz="1100" dirty="0"/>
          </a:p>
          <a:p>
            <a:pPr>
              <a:lnSpc>
                <a:spcPct val="120000"/>
              </a:lnSpc>
            </a:pPr>
            <a:r>
              <a:rPr lang="he-IL" sz="1500" dirty="0"/>
              <a:t>ואימא פרזים בארבעה עשר </a:t>
            </a:r>
            <a:r>
              <a:rPr lang="he-IL" sz="1500" dirty="0" err="1"/>
              <a:t>מוקפין</a:t>
            </a:r>
            <a:r>
              <a:rPr lang="he-IL" sz="1500" dirty="0"/>
              <a:t> כלל </a:t>
            </a:r>
            <a:r>
              <a:rPr lang="he-IL" sz="1500" dirty="0" err="1"/>
              <a:t>כלל</a:t>
            </a:r>
            <a:r>
              <a:rPr lang="he-IL" sz="1500" dirty="0"/>
              <a:t> לא? </a:t>
            </a:r>
          </a:p>
          <a:p>
            <a:pPr>
              <a:lnSpc>
                <a:spcPct val="120000"/>
              </a:lnSpc>
            </a:pPr>
            <a:endParaRPr lang="he-IL" sz="200" dirty="0"/>
          </a:p>
          <a:p>
            <a:pPr>
              <a:lnSpc>
                <a:spcPct val="120000"/>
              </a:lnSpc>
            </a:pPr>
            <a:r>
              <a:rPr lang="he-IL" sz="1500" dirty="0"/>
              <a:t>ולאו ישראל </a:t>
            </a:r>
            <a:r>
              <a:rPr lang="he-IL" sz="1500" dirty="0" err="1"/>
              <a:t>נינהו</a:t>
            </a:r>
            <a:r>
              <a:rPr lang="he-IL" sz="1500" dirty="0"/>
              <a:t>?! ועוד "</a:t>
            </a:r>
            <a:r>
              <a:rPr lang="he-IL" sz="1500" dirty="0">
                <a:solidFill>
                  <a:srgbClr val="002060"/>
                </a:solidFill>
              </a:rPr>
              <a:t>מֵהֹדּוּ וְעַד כּוּשׁ</a:t>
            </a:r>
            <a:r>
              <a:rPr lang="he-IL" sz="1500" dirty="0"/>
              <a:t>" כתיב! </a:t>
            </a:r>
          </a:p>
          <a:p>
            <a:pPr>
              <a:lnSpc>
                <a:spcPct val="120000"/>
              </a:lnSpc>
            </a:pPr>
            <a:endParaRPr lang="he-IL" sz="1100" dirty="0"/>
          </a:p>
          <a:p>
            <a:pPr>
              <a:lnSpc>
                <a:spcPct val="120000"/>
              </a:lnSpc>
            </a:pPr>
            <a:r>
              <a:rPr lang="he-IL" sz="1500" dirty="0"/>
              <a:t>ואימא פרזים </a:t>
            </a:r>
            <a:r>
              <a:rPr lang="he-IL" sz="1500" dirty="0" err="1"/>
              <a:t>בארביסר</a:t>
            </a:r>
            <a:r>
              <a:rPr lang="he-IL" sz="1500" dirty="0"/>
              <a:t> </a:t>
            </a:r>
            <a:r>
              <a:rPr lang="he-IL" sz="1500" dirty="0" err="1"/>
              <a:t>מוקפין</a:t>
            </a:r>
            <a:r>
              <a:rPr lang="he-IL" sz="1500" dirty="0"/>
              <a:t> </a:t>
            </a:r>
            <a:r>
              <a:rPr lang="he-IL" sz="1500" dirty="0" err="1"/>
              <a:t>בארביסר</a:t>
            </a:r>
            <a:r>
              <a:rPr lang="he-IL" sz="1500" dirty="0"/>
              <a:t> </a:t>
            </a:r>
            <a:r>
              <a:rPr lang="he-IL" sz="1500" dirty="0" err="1"/>
              <a:t>ובחמיסר</a:t>
            </a:r>
            <a:r>
              <a:rPr lang="he-IL" sz="1500" dirty="0"/>
              <a:t>, </a:t>
            </a:r>
          </a:p>
          <a:p>
            <a:pPr>
              <a:lnSpc>
                <a:spcPct val="120000"/>
              </a:lnSpc>
            </a:pPr>
            <a:r>
              <a:rPr lang="he-IL" sz="1500" dirty="0" err="1"/>
              <a:t>כדכתיב</a:t>
            </a:r>
            <a:r>
              <a:rPr lang="he-IL" sz="1500" dirty="0"/>
              <a:t> "</a:t>
            </a:r>
            <a:r>
              <a:rPr lang="he-IL" sz="1500" dirty="0">
                <a:solidFill>
                  <a:srgbClr val="002060"/>
                </a:solidFill>
              </a:rPr>
              <a:t>לִהְיוֹת עֹשִׂים אֵת יוֹם אַרְבָּעָה עָשָׂר לְחֹדֶשׁ אֲדָר וְאֵת יוֹם חֲמִשָּׁה עָשָׂר בּוֹ בְּכָל שָׁנָה</a:t>
            </a:r>
            <a:r>
              <a:rPr lang="he-IL" sz="1500" dirty="0"/>
              <a:t>"? </a:t>
            </a:r>
          </a:p>
          <a:p>
            <a:pPr>
              <a:lnSpc>
                <a:spcPct val="120000"/>
              </a:lnSpc>
            </a:pPr>
            <a:endParaRPr lang="he-IL" sz="200" dirty="0"/>
          </a:p>
          <a:p>
            <a:pPr>
              <a:lnSpc>
                <a:spcPct val="120000"/>
              </a:lnSpc>
            </a:pPr>
            <a:r>
              <a:rPr lang="he-IL" sz="1500" dirty="0"/>
              <a:t>אי </a:t>
            </a:r>
            <a:r>
              <a:rPr lang="he-IL" sz="1500" dirty="0" err="1"/>
              <a:t>הוה</a:t>
            </a:r>
            <a:r>
              <a:rPr lang="he-IL" sz="1500" dirty="0"/>
              <a:t> כתב 'את יום ארבעה עשר וחמשה עשר' </a:t>
            </a:r>
            <a:r>
              <a:rPr lang="he-IL" sz="1500" dirty="0" err="1"/>
              <a:t>כדקאמרת</a:t>
            </a:r>
            <a:r>
              <a:rPr lang="he-IL" sz="1500" dirty="0"/>
              <a:t>, </a:t>
            </a:r>
          </a:p>
          <a:p>
            <a:pPr>
              <a:lnSpc>
                <a:spcPct val="120000"/>
              </a:lnSpc>
            </a:pPr>
            <a:r>
              <a:rPr lang="he-IL" sz="1500" dirty="0"/>
              <a:t>השתא </a:t>
            </a:r>
            <a:r>
              <a:rPr lang="he-IL" sz="1500" dirty="0" err="1"/>
              <a:t>דכתיב</a:t>
            </a:r>
            <a:r>
              <a:rPr lang="he-IL" sz="1500" dirty="0"/>
              <a:t> "</a:t>
            </a:r>
            <a:r>
              <a:rPr lang="he-IL" sz="1500" dirty="0">
                <a:solidFill>
                  <a:srgbClr val="002060"/>
                </a:solidFill>
              </a:rPr>
              <a:t>אֵת יוֹם אַרְבָּעָה עָשָׂר... וְאֵת יוֹם חֲמִשָּׁה עָשָׂר</a:t>
            </a:r>
            <a:r>
              <a:rPr lang="he-IL" sz="1500" dirty="0"/>
              <a:t>" אתא "את" ופסיק הני בארבעה עשר והני בחמשה עשר. </a:t>
            </a:r>
          </a:p>
          <a:p>
            <a:pPr>
              <a:lnSpc>
                <a:spcPct val="120000"/>
              </a:lnSpc>
            </a:pPr>
            <a:endParaRPr lang="he-IL" sz="1100" dirty="0"/>
          </a:p>
          <a:p>
            <a:pPr>
              <a:lnSpc>
                <a:spcPct val="120000"/>
              </a:lnSpc>
            </a:pPr>
            <a:r>
              <a:rPr lang="he-IL" sz="1500" dirty="0"/>
              <a:t>ואימא פרזים </a:t>
            </a:r>
            <a:r>
              <a:rPr lang="he-IL" sz="1500" dirty="0" err="1"/>
              <a:t>בארביסר</a:t>
            </a:r>
            <a:r>
              <a:rPr lang="he-IL" sz="1500" dirty="0"/>
              <a:t> </a:t>
            </a:r>
            <a:r>
              <a:rPr lang="he-IL" sz="1500" dirty="0" err="1"/>
              <a:t>מוקפין</a:t>
            </a:r>
            <a:r>
              <a:rPr lang="he-IL" sz="1500" dirty="0"/>
              <a:t> אי </a:t>
            </a:r>
            <a:r>
              <a:rPr lang="he-IL" sz="1500" dirty="0" err="1"/>
              <a:t>בעו</a:t>
            </a:r>
            <a:r>
              <a:rPr lang="he-IL" sz="1500" dirty="0"/>
              <a:t> </a:t>
            </a:r>
            <a:r>
              <a:rPr lang="he-IL" sz="1500" dirty="0" err="1"/>
              <a:t>בארביסר</a:t>
            </a:r>
            <a:r>
              <a:rPr lang="he-IL" sz="1500" dirty="0"/>
              <a:t> אי </a:t>
            </a:r>
            <a:r>
              <a:rPr lang="he-IL" sz="1500" dirty="0" err="1"/>
              <a:t>בעו</a:t>
            </a:r>
            <a:r>
              <a:rPr lang="he-IL" sz="1500" dirty="0"/>
              <a:t> </a:t>
            </a:r>
            <a:r>
              <a:rPr lang="he-IL" sz="1500" dirty="0" err="1"/>
              <a:t>בחמיסר</a:t>
            </a:r>
            <a:r>
              <a:rPr lang="he-IL" sz="1500" dirty="0"/>
              <a:t>?</a:t>
            </a:r>
          </a:p>
          <a:p>
            <a:pPr>
              <a:lnSpc>
                <a:spcPct val="120000"/>
              </a:lnSpc>
            </a:pPr>
            <a:endParaRPr lang="he-IL" sz="200" dirty="0"/>
          </a:p>
          <a:p>
            <a:pPr>
              <a:lnSpc>
                <a:spcPct val="120000"/>
              </a:lnSpc>
            </a:pPr>
            <a:r>
              <a:rPr lang="he-IL" sz="1500" dirty="0"/>
              <a:t>אמר קרא "</a:t>
            </a:r>
            <a:r>
              <a:rPr lang="he-IL" sz="1500" dirty="0">
                <a:solidFill>
                  <a:srgbClr val="002060"/>
                </a:solidFill>
              </a:rPr>
              <a:t>בִּזְמַנֵּיהֶם</a:t>
            </a:r>
            <a:r>
              <a:rPr lang="he-IL" sz="1500" dirty="0"/>
              <a:t>" זמנו של זה לא זמנו של זה. </a:t>
            </a:r>
          </a:p>
          <a:p>
            <a:pPr>
              <a:lnSpc>
                <a:spcPct val="120000"/>
              </a:lnSpc>
            </a:pPr>
            <a:endParaRPr lang="he-IL" sz="1100" dirty="0"/>
          </a:p>
          <a:p>
            <a:pPr>
              <a:lnSpc>
                <a:spcPct val="120000"/>
              </a:lnSpc>
            </a:pPr>
            <a:r>
              <a:rPr lang="he-IL" sz="1500" dirty="0"/>
              <a:t>ואימא </a:t>
            </a:r>
            <a:r>
              <a:rPr lang="he-IL" sz="1500" dirty="0" err="1"/>
              <a:t>בתליסר</a:t>
            </a:r>
            <a:r>
              <a:rPr lang="he-IL" sz="1500" dirty="0"/>
              <a:t>? </a:t>
            </a:r>
          </a:p>
          <a:p>
            <a:pPr>
              <a:lnSpc>
                <a:spcPct val="120000"/>
              </a:lnSpc>
            </a:pPr>
            <a:endParaRPr lang="he-IL" sz="200" dirty="0"/>
          </a:p>
          <a:p>
            <a:pPr>
              <a:lnSpc>
                <a:spcPct val="120000"/>
              </a:lnSpc>
            </a:pPr>
            <a:r>
              <a:rPr lang="he-IL" sz="1500" dirty="0"/>
              <a:t>כשושן. </a:t>
            </a:r>
          </a:p>
          <a:p>
            <a:pPr>
              <a:lnSpc>
                <a:spcPct val="120000"/>
              </a:lnSpc>
            </a:pPr>
            <a:endParaRPr lang="he-IL" sz="1100" dirty="0"/>
          </a:p>
          <a:p>
            <a:pPr>
              <a:lnSpc>
                <a:spcPct val="120000"/>
              </a:lnSpc>
            </a:pPr>
            <a:r>
              <a:rPr lang="he-IL" sz="1500" dirty="0"/>
              <a:t>אשכחן עשייה, זכירה </a:t>
            </a:r>
            <a:r>
              <a:rPr lang="he-IL" sz="1500" dirty="0" err="1"/>
              <a:t>מנלן</a:t>
            </a:r>
            <a:r>
              <a:rPr lang="he-IL" sz="1500" dirty="0"/>
              <a:t>? </a:t>
            </a:r>
          </a:p>
          <a:p>
            <a:pPr>
              <a:lnSpc>
                <a:spcPct val="120000"/>
              </a:lnSpc>
            </a:pPr>
            <a:endParaRPr lang="he-IL" sz="200" dirty="0"/>
          </a:p>
          <a:p>
            <a:pPr>
              <a:lnSpc>
                <a:spcPct val="120000"/>
              </a:lnSpc>
            </a:pPr>
            <a:r>
              <a:rPr lang="he-IL" sz="1500" dirty="0"/>
              <a:t>אמר קרא: "</a:t>
            </a:r>
            <a:r>
              <a:rPr lang="he-IL" sz="1500" dirty="0">
                <a:solidFill>
                  <a:srgbClr val="002060"/>
                </a:solidFill>
              </a:rPr>
              <a:t>וְהַיָּמִים הָאֵלֶּה נִזְכָּרִים וְנַעֲשִׂים</a:t>
            </a:r>
            <a:r>
              <a:rPr lang="he-IL" sz="1500" dirty="0"/>
              <a:t>" </a:t>
            </a:r>
            <a:r>
              <a:rPr lang="he-IL" sz="1500" dirty="0" err="1"/>
              <a:t>איתקש</a:t>
            </a:r>
            <a:r>
              <a:rPr lang="he-IL" sz="1500" dirty="0"/>
              <a:t> זכירה לעשייה.</a:t>
            </a:r>
            <a:endParaRPr lang="he-IL" sz="1500" dirty="0">
              <a:solidFill>
                <a:srgbClr val="F79646">
                  <a:lumMod val="50000"/>
                </a:srgbClr>
              </a:solidFill>
            </a:endParaRPr>
          </a:p>
        </p:txBody>
      </p:sp>
      <p:sp>
        <p:nvSpPr>
          <p:cNvPr id="3" name="הסבר מלבני מעוגל 6">
            <a:extLst>
              <a:ext uri="{FF2B5EF4-FFF2-40B4-BE49-F238E27FC236}">
                <a16:creationId xmlns:a16="http://schemas.microsoft.com/office/drawing/2014/main" id="{CA3ECEF8-56B2-0A48-A542-F4D5C97D8790}"/>
              </a:ext>
            </a:extLst>
          </p:cNvPr>
          <p:cNvSpPr/>
          <p:nvPr/>
        </p:nvSpPr>
        <p:spPr>
          <a:xfrm>
            <a:off x="4517748" y="226580"/>
            <a:ext cx="4383610" cy="369332"/>
          </a:xfrm>
          <a:prstGeom prst="wedgeRoundRectCallout">
            <a:avLst>
              <a:gd name="adj1" fmla="val 52198"/>
              <a:gd name="adj2" fmla="val -48846"/>
              <a:gd name="adj3" fmla="val 16667"/>
            </a:avLst>
          </a:prstGeom>
          <a:noFill/>
          <a:ln w="1905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nSpc>
                <a:spcPct val="120000"/>
              </a:lnSpc>
            </a:pPr>
            <a:r>
              <a:rPr lang="he-IL" sz="1400" dirty="0">
                <a:solidFill>
                  <a:schemeClr val="tx1"/>
                </a:solidFill>
              </a:rPr>
              <a:t>משנה: </a:t>
            </a:r>
            <a:r>
              <a:rPr lang="he-IL" sz="1400" dirty="0">
                <a:solidFill>
                  <a:srgbClr val="F79646">
                    <a:lumMod val="50000"/>
                  </a:srgbClr>
                </a:solidFill>
              </a:rPr>
              <a:t>כרכין </a:t>
            </a:r>
            <a:r>
              <a:rPr lang="he-IL" sz="1400" dirty="0" err="1">
                <a:solidFill>
                  <a:srgbClr val="F79646">
                    <a:lumMod val="50000"/>
                  </a:srgbClr>
                </a:solidFill>
              </a:rPr>
              <a:t>המוקפין</a:t>
            </a:r>
            <a:r>
              <a:rPr lang="he-IL" sz="1400" dirty="0">
                <a:solidFill>
                  <a:srgbClr val="F79646">
                    <a:lumMod val="50000"/>
                  </a:srgbClr>
                </a:solidFill>
              </a:rPr>
              <a:t> חומה מימות יהושע בן נון - קורין </a:t>
            </a:r>
            <a:r>
              <a:rPr lang="he-IL" sz="1400" dirty="0" err="1">
                <a:solidFill>
                  <a:srgbClr val="F79646">
                    <a:lumMod val="50000"/>
                  </a:srgbClr>
                </a:solidFill>
              </a:rPr>
              <a:t>בט</a:t>
            </a:r>
            <a:r>
              <a:rPr lang="he-IL" sz="1400" dirty="0">
                <a:solidFill>
                  <a:srgbClr val="F79646">
                    <a:lumMod val="50000"/>
                  </a:srgbClr>
                </a:solidFill>
              </a:rPr>
              <a:t>''ו...</a:t>
            </a:r>
          </a:p>
        </p:txBody>
      </p:sp>
      <p:sp>
        <p:nvSpPr>
          <p:cNvPr id="7" name="תיבת טקסט 6">
            <a:extLst>
              <a:ext uri="{FF2B5EF4-FFF2-40B4-BE49-F238E27FC236}">
                <a16:creationId xmlns:a16="http://schemas.microsoft.com/office/drawing/2014/main" id="{324A7C97-8B7B-8EA0-93C5-C12916563E06}"/>
              </a:ext>
            </a:extLst>
          </p:cNvPr>
          <p:cNvSpPr txBox="1"/>
          <p:nvPr/>
        </p:nvSpPr>
        <p:spPr>
          <a:xfrm>
            <a:off x="8749448" y="2111319"/>
            <a:ext cx="360040" cy="4416594"/>
          </a:xfrm>
          <a:prstGeom prst="rect">
            <a:avLst/>
          </a:prstGeom>
          <a:noFill/>
        </p:spPr>
        <p:txBody>
          <a:bodyPr wrap="square" rtlCol="1">
            <a:spAutoFit/>
          </a:bodyPr>
          <a:lstStyle/>
          <a:p>
            <a:r>
              <a:rPr lang="he-IL" dirty="0"/>
              <a:t>-</a:t>
            </a:r>
          </a:p>
          <a:p>
            <a:endParaRPr lang="he-IL" dirty="0"/>
          </a:p>
          <a:p>
            <a:endParaRPr lang="he-IL" sz="1600" dirty="0"/>
          </a:p>
          <a:p>
            <a:r>
              <a:rPr lang="he-IL" dirty="0"/>
              <a:t>-</a:t>
            </a:r>
          </a:p>
          <a:p>
            <a:endParaRPr lang="he-IL" dirty="0"/>
          </a:p>
          <a:p>
            <a:endParaRPr lang="he-IL" dirty="0"/>
          </a:p>
          <a:p>
            <a:endParaRPr lang="he-IL" sz="1400" dirty="0"/>
          </a:p>
          <a:p>
            <a:endParaRPr lang="he-IL" sz="1900" dirty="0"/>
          </a:p>
          <a:p>
            <a:r>
              <a:rPr lang="he-IL" dirty="0"/>
              <a:t>-</a:t>
            </a:r>
          </a:p>
          <a:p>
            <a:endParaRPr lang="he-IL" sz="1300" dirty="0"/>
          </a:p>
          <a:p>
            <a:endParaRPr lang="he-IL" sz="2100" dirty="0"/>
          </a:p>
          <a:p>
            <a:r>
              <a:rPr lang="he-IL" dirty="0"/>
              <a:t>-</a:t>
            </a:r>
          </a:p>
          <a:p>
            <a:endParaRPr lang="he-IL" dirty="0"/>
          </a:p>
          <a:p>
            <a:endParaRPr lang="he-IL" sz="1600" dirty="0"/>
          </a:p>
          <a:p>
            <a:r>
              <a:rPr lang="he-IL" dirty="0"/>
              <a:t>-</a:t>
            </a:r>
          </a:p>
          <a:p>
            <a:endParaRPr lang="he-IL" dirty="0"/>
          </a:p>
        </p:txBody>
      </p:sp>
      <p:sp>
        <p:nvSpPr>
          <p:cNvPr id="9" name="הסבר מלבני מעוגל 6">
            <a:extLst>
              <a:ext uri="{FF2B5EF4-FFF2-40B4-BE49-F238E27FC236}">
                <a16:creationId xmlns:a16="http://schemas.microsoft.com/office/drawing/2014/main" id="{EC7E75D0-38C3-504D-3DF7-13F81A524241}"/>
              </a:ext>
            </a:extLst>
          </p:cNvPr>
          <p:cNvSpPr/>
          <p:nvPr/>
        </p:nvSpPr>
        <p:spPr>
          <a:xfrm>
            <a:off x="395536" y="1115866"/>
            <a:ext cx="3816424" cy="504056"/>
          </a:xfrm>
          <a:prstGeom prst="wedgeRoundRectCallout">
            <a:avLst>
              <a:gd name="adj1" fmla="val 58881"/>
              <a:gd name="adj2" fmla="val 49784"/>
              <a:gd name="adj3" fmla="val 16667"/>
            </a:avLst>
          </a:prstGeom>
          <a:noFill/>
          <a:ln w="1905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nSpc>
                <a:spcPct val="120000"/>
              </a:lnSpc>
            </a:pPr>
            <a:r>
              <a:rPr lang="he-IL" sz="1000" dirty="0">
                <a:solidFill>
                  <a:schemeClr val="tx1"/>
                </a:solidFill>
              </a:rPr>
              <a:t>אסתר ט/יט: על כן היהודים הפרזים </a:t>
            </a:r>
            <a:r>
              <a:rPr lang="he-IL" sz="1000" dirty="0" err="1">
                <a:solidFill>
                  <a:schemeClr val="tx1"/>
                </a:solidFill>
              </a:rPr>
              <a:t>הישבים</a:t>
            </a:r>
            <a:r>
              <a:rPr lang="he-IL" sz="1000" dirty="0">
                <a:solidFill>
                  <a:schemeClr val="tx1"/>
                </a:solidFill>
              </a:rPr>
              <a:t> בערי הפרזות עשים את יום ארבעה עשר לחדש אדר שמחה ומשתה ויום טוב ומשלוח מנות איש לרעהו.</a:t>
            </a:r>
            <a:endParaRPr lang="he-IL" sz="1000" dirty="0">
              <a:solidFill>
                <a:srgbClr val="F79646">
                  <a:lumMod val="50000"/>
                </a:srgbClr>
              </a:solidFill>
            </a:endParaRPr>
          </a:p>
        </p:txBody>
      </p:sp>
    </p:spTree>
    <p:extLst>
      <p:ext uri="{BB962C8B-B14F-4D97-AF65-F5344CB8AC3E}">
        <p14:creationId xmlns:p14="http://schemas.microsoft.com/office/powerpoint/2010/main" val="279019350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50C885E-420E-6D12-5011-98662C52A2AD}"/>
            </a:ext>
          </a:extLst>
        </p:cNvPr>
        <p:cNvGrpSpPr/>
        <p:nvPr/>
      </p:nvGrpSpPr>
      <p:grpSpPr>
        <a:xfrm>
          <a:off x="0" y="0"/>
          <a:ext cx="0" cy="0"/>
          <a:chOff x="0" y="0"/>
          <a:chExt cx="0" cy="0"/>
        </a:xfrm>
      </p:grpSpPr>
      <p:pic>
        <p:nvPicPr>
          <p:cNvPr id="2" name="תמונה 1">
            <a:extLst>
              <a:ext uri="{FF2B5EF4-FFF2-40B4-BE49-F238E27FC236}">
                <a16:creationId xmlns:a16="http://schemas.microsoft.com/office/drawing/2014/main" id="{C62AF1E2-7D75-CDCF-19C3-751E0BAF96D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51520" y="6021288"/>
            <a:ext cx="3114799" cy="670505"/>
          </a:xfrm>
          <a:prstGeom prst="rect">
            <a:avLst/>
          </a:prstGeom>
        </p:spPr>
      </p:pic>
      <p:sp>
        <p:nvSpPr>
          <p:cNvPr id="5" name="TextBox 4">
            <a:extLst>
              <a:ext uri="{FF2B5EF4-FFF2-40B4-BE49-F238E27FC236}">
                <a16:creationId xmlns:a16="http://schemas.microsoft.com/office/drawing/2014/main" id="{4F584D2E-4950-E85C-54CD-8F24B57648F4}"/>
              </a:ext>
            </a:extLst>
          </p:cNvPr>
          <p:cNvSpPr txBox="1"/>
          <p:nvPr/>
        </p:nvSpPr>
        <p:spPr>
          <a:xfrm>
            <a:off x="-396552" y="35330"/>
            <a:ext cx="1800200" cy="369332"/>
          </a:xfrm>
          <a:prstGeom prst="rect">
            <a:avLst/>
          </a:prstGeom>
          <a:noFill/>
        </p:spPr>
        <p:txBody>
          <a:bodyPr wrap="square" rtlCol="1">
            <a:spAutoFit/>
          </a:bodyPr>
          <a:lstStyle/>
          <a:p>
            <a:r>
              <a:rPr lang="he-IL" b="1" dirty="0">
                <a:solidFill>
                  <a:schemeClr val="bg1">
                    <a:lumMod val="50000"/>
                  </a:schemeClr>
                </a:solidFill>
              </a:rPr>
              <a:t>דף ב עמוד ב</a:t>
            </a:r>
          </a:p>
        </p:txBody>
      </p:sp>
      <p:sp>
        <p:nvSpPr>
          <p:cNvPr id="8" name="תיבת טקסט 7">
            <a:extLst>
              <a:ext uri="{FF2B5EF4-FFF2-40B4-BE49-F238E27FC236}">
                <a16:creationId xmlns:a16="http://schemas.microsoft.com/office/drawing/2014/main" id="{73835FFD-C396-7497-D295-618EACE458EF}"/>
              </a:ext>
            </a:extLst>
          </p:cNvPr>
          <p:cNvSpPr txBox="1"/>
          <p:nvPr/>
        </p:nvSpPr>
        <p:spPr>
          <a:xfrm>
            <a:off x="1259632" y="720314"/>
            <a:ext cx="7128792" cy="5789790"/>
          </a:xfrm>
          <a:prstGeom prst="rect">
            <a:avLst/>
          </a:prstGeom>
          <a:noFill/>
        </p:spPr>
        <p:txBody>
          <a:bodyPr wrap="square" rtlCol="1">
            <a:spAutoFit/>
          </a:bodyPr>
          <a:lstStyle/>
          <a:p>
            <a:pPr>
              <a:lnSpc>
                <a:spcPct val="120000"/>
              </a:lnSpc>
            </a:pPr>
            <a:r>
              <a:rPr lang="he-IL" sz="1600" dirty="0"/>
              <a:t>מתני' דלא כי האי תנא </a:t>
            </a:r>
            <a:r>
              <a:rPr lang="he-IL" sz="1600" dirty="0" err="1"/>
              <a:t>דתניא</a:t>
            </a:r>
            <a:r>
              <a:rPr lang="he-IL" sz="1600" dirty="0"/>
              <a:t>: </a:t>
            </a:r>
          </a:p>
          <a:p>
            <a:pPr>
              <a:lnSpc>
                <a:spcPct val="120000"/>
              </a:lnSpc>
            </a:pPr>
            <a:r>
              <a:rPr lang="he-IL" sz="1600" dirty="0">
                <a:solidFill>
                  <a:srgbClr val="F79646">
                    <a:lumMod val="50000"/>
                  </a:srgbClr>
                </a:solidFill>
              </a:rPr>
              <a:t>רבי יהושע בן </a:t>
            </a:r>
            <a:r>
              <a:rPr lang="he-IL" sz="1600" dirty="0" err="1">
                <a:solidFill>
                  <a:srgbClr val="F79646">
                    <a:lumMod val="50000"/>
                  </a:srgbClr>
                </a:solidFill>
              </a:rPr>
              <a:t>קרחה</a:t>
            </a:r>
            <a:r>
              <a:rPr lang="he-IL" sz="1600" dirty="0">
                <a:solidFill>
                  <a:srgbClr val="F79646">
                    <a:lumMod val="50000"/>
                  </a:srgbClr>
                </a:solidFill>
              </a:rPr>
              <a:t> אומר: כרכין </a:t>
            </a:r>
            <a:r>
              <a:rPr lang="he-IL" sz="1600" dirty="0" err="1">
                <a:solidFill>
                  <a:srgbClr val="F79646">
                    <a:lumMod val="50000"/>
                  </a:srgbClr>
                </a:solidFill>
              </a:rPr>
              <a:t>המוקפין</a:t>
            </a:r>
            <a:r>
              <a:rPr lang="he-IL" sz="1600" dirty="0">
                <a:solidFill>
                  <a:srgbClr val="F79646">
                    <a:lumMod val="50000"/>
                  </a:srgbClr>
                </a:solidFill>
              </a:rPr>
              <a:t> חומה מימות </a:t>
            </a:r>
            <a:r>
              <a:rPr lang="he-IL" sz="1600" b="1" dirty="0" err="1">
                <a:solidFill>
                  <a:srgbClr val="F79646">
                    <a:lumMod val="50000"/>
                  </a:srgbClr>
                </a:solidFill>
              </a:rPr>
              <a:t>אחשורוש</a:t>
            </a:r>
            <a:r>
              <a:rPr lang="he-IL" sz="1600" dirty="0">
                <a:solidFill>
                  <a:srgbClr val="F79646">
                    <a:lumMod val="50000"/>
                  </a:srgbClr>
                </a:solidFill>
              </a:rPr>
              <a:t> קורין בחמשה עשר. </a:t>
            </a:r>
          </a:p>
          <a:p>
            <a:pPr>
              <a:lnSpc>
                <a:spcPct val="120000"/>
              </a:lnSpc>
            </a:pPr>
            <a:endParaRPr lang="he-IL" sz="1400" dirty="0"/>
          </a:p>
          <a:p>
            <a:pPr>
              <a:lnSpc>
                <a:spcPct val="120000"/>
              </a:lnSpc>
            </a:pPr>
            <a:r>
              <a:rPr lang="he-IL" sz="1600" dirty="0" err="1"/>
              <a:t>מ''ט</a:t>
            </a:r>
            <a:r>
              <a:rPr lang="he-IL" sz="1600" dirty="0"/>
              <a:t> דרבי יהושע בן </a:t>
            </a:r>
            <a:r>
              <a:rPr lang="he-IL" sz="1600" dirty="0" err="1"/>
              <a:t>קרחה</a:t>
            </a:r>
            <a:r>
              <a:rPr lang="he-IL" sz="1600" dirty="0"/>
              <a:t>? </a:t>
            </a:r>
          </a:p>
          <a:p>
            <a:pPr>
              <a:lnSpc>
                <a:spcPct val="120000"/>
              </a:lnSpc>
            </a:pPr>
            <a:r>
              <a:rPr lang="he-IL" sz="1600" dirty="0"/>
              <a:t>כי שושן, </a:t>
            </a:r>
          </a:p>
          <a:p>
            <a:pPr>
              <a:lnSpc>
                <a:spcPct val="120000"/>
              </a:lnSpc>
            </a:pPr>
            <a:r>
              <a:rPr lang="he-IL" sz="1600" dirty="0"/>
              <a:t>מה שושן מוקפת חומה מימות </a:t>
            </a:r>
            <a:r>
              <a:rPr lang="he-IL" sz="1600" dirty="0" err="1"/>
              <a:t>אחשורוש</a:t>
            </a:r>
            <a:r>
              <a:rPr lang="he-IL" sz="1600" dirty="0"/>
              <a:t> וקורין בחמשה עשר, </a:t>
            </a:r>
          </a:p>
          <a:p>
            <a:pPr>
              <a:lnSpc>
                <a:spcPct val="120000"/>
              </a:lnSpc>
            </a:pPr>
            <a:r>
              <a:rPr lang="he-IL" sz="1600" dirty="0"/>
              <a:t>אף כל שמוקפת חומה מימות </a:t>
            </a:r>
            <a:r>
              <a:rPr lang="he-IL" sz="1600" dirty="0" err="1"/>
              <a:t>אחשורוש</a:t>
            </a:r>
            <a:r>
              <a:rPr lang="he-IL" sz="1600" dirty="0"/>
              <a:t> קורין בחמשה עשר. </a:t>
            </a:r>
          </a:p>
          <a:p>
            <a:pPr>
              <a:lnSpc>
                <a:spcPct val="120000"/>
              </a:lnSpc>
            </a:pPr>
            <a:endParaRPr lang="he-IL" sz="1400" dirty="0"/>
          </a:p>
          <a:p>
            <a:pPr>
              <a:lnSpc>
                <a:spcPct val="120000"/>
              </a:lnSpc>
            </a:pPr>
            <a:r>
              <a:rPr lang="he-IL" sz="1600" dirty="0"/>
              <a:t>ותנא דידן </a:t>
            </a:r>
            <a:r>
              <a:rPr lang="he-IL" sz="1600" dirty="0" err="1"/>
              <a:t>מ''ט</a:t>
            </a:r>
            <a:r>
              <a:rPr lang="he-IL" sz="1600" dirty="0"/>
              <a:t>? </a:t>
            </a:r>
          </a:p>
          <a:p>
            <a:pPr>
              <a:lnSpc>
                <a:spcPct val="120000"/>
              </a:lnSpc>
            </a:pPr>
            <a:r>
              <a:rPr lang="he-IL" sz="1600" dirty="0" err="1"/>
              <a:t>יליף</a:t>
            </a:r>
            <a:r>
              <a:rPr lang="he-IL" sz="1600" dirty="0"/>
              <a:t> פרזי </a:t>
            </a:r>
            <a:r>
              <a:rPr lang="he-IL" sz="1600" dirty="0" err="1"/>
              <a:t>פרזי</a:t>
            </a:r>
            <a:r>
              <a:rPr lang="he-IL" sz="1600" dirty="0"/>
              <a:t>, </a:t>
            </a:r>
          </a:p>
          <a:p>
            <a:pPr>
              <a:lnSpc>
                <a:spcPct val="120000"/>
              </a:lnSpc>
            </a:pPr>
            <a:r>
              <a:rPr lang="he-IL" sz="1600" dirty="0"/>
              <a:t>כתיב הכא "</a:t>
            </a:r>
            <a:r>
              <a:rPr lang="he-IL" sz="1600" dirty="0">
                <a:solidFill>
                  <a:srgbClr val="002060"/>
                </a:solidFill>
              </a:rPr>
              <a:t>עַל כֵּן הַיְּהוּדִים </a:t>
            </a:r>
            <a:r>
              <a:rPr lang="he-IL" sz="1600" b="1" dirty="0">
                <a:solidFill>
                  <a:srgbClr val="002060"/>
                </a:solidFill>
              </a:rPr>
              <a:t>הַפְּרָזִים</a:t>
            </a:r>
            <a:r>
              <a:rPr lang="he-IL" sz="1600" dirty="0"/>
              <a:t>", וכתיב התם "</a:t>
            </a:r>
            <a:r>
              <a:rPr lang="he-IL" sz="1600" dirty="0">
                <a:solidFill>
                  <a:srgbClr val="002060"/>
                </a:solidFill>
              </a:rPr>
              <a:t>לְבַד מֵעָרֵי </a:t>
            </a:r>
            <a:r>
              <a:rPr lang="he-IL" sz="1600" b="1" dirty="0" err="1">
                <a:solidFill>
                  <a:srgbClr val="002060"/>
                </a:solidFill>
              </a:rPr>
              <a:t>הַפְּרָזִי</a:t>
            </a:r>
            <a:r>
              <a:rPr lang="he-IL" sz="1600" dirty="0">
                <a:solidFill>
                  <a:srgbClr val="002060"/>
                </a:solidFill>
              </a:rPr>
              <a:t> הַרְבֵּה מְאֹד</a:t>
            </a:r>
            <a:r>
              <a:rPr lang="he-IL" sz="1600" dirty="0"/>
              <a:t>" - </a:t>
            </a:r>
          </a:p>
          <a:p>
            <a:pPr>
              <a:lnSpc>
                <a:spcPct val="120000"/>
              </a:lnSpc>
            </a:pPr>
            <a:r>
              <a:rPr lang="he-IL" sz="1600" dirty="0"/>
              <a:t>מה להלן מוקפת חומה מימות יהושע בן נון,     </a:t>
            </a:r>
            <a:r>
              <a:rPr lang="he-IL" sz="1100" dirty="0"/>
              <a:t>(</a:t>
            </a:r>
            <a:r>
              <a:rPr lang="he-IL" sz="1100" dirty="0" err="1"/>
              <a:t>גירסת</a:t>
            </a:r>
            <a:r>
              <a:rPr lang="he-IL" sz="1100" dirty="0"/>
              <a:t> רש"י: מה להלן מימות יהושע בן נון)</a:t>
            </a:r>
          </a:p>
          <a:p>
            <a:pPr>
              <a:lnSpc>
                <a:spcPct val="120000"/>
              </a:lnSpc>
            </a:pPr>
            <a:r>
              <a:rPr lang="he-IL" sz="1600" dirty="0"/>
              <a:t>אף כאן מוקפת חומה מימות יהושע בן נון.       </a:t>
            </a:r>
            <a:r>
              <a:rPr lang="he-IL" sz="1100" dirty="0"/>
              <a:t>(</a:t>
            </a:r>
            <a:r>
              <a:rPr lang="he-IL" sz="1100" dirty="0" err="1"/>
              <a:t>גירסת</a:t>
            </a:r>
            <a:r>
              <a:rPr lang="he-IL" sz="1100" dirty="0"/>
              <a:t> רש"י: אף כאן מימות יהושע בן נון)</a:t>
            </a:r>
          </a:p>
          <a:p>
            <a:pPr>
              <a:lnSpc>
                <a:spcPct val="120000"/>
              </a:lnSpc>
            </a:pPr>
            <a:endParaRPr lang="he-IL" sz="1400" dirty="0"/>
          </a:p>
          <a:p>
            <a:pPr>
              <a:lnSpc>
                <a:spcPct val="120000"/>
              </a:lnSpc>
            </a:pPr>
            <a:r>
              <a:rPr lang="he-IL" sz="1600" dirty="0" err="1"/>
              <a:t>בשלמא</a:t>
            </a:r>
            <a:r>
              <a:rPr lang="he-IL" sz="1600" dirty="0"/>
              <a:t> רבי יהושע בן </a:t>
            </a:r>
            <a:r>
              <a:rPr lang="he-IL" sz="1600" dirty="0" err="1"/>
              <a:t>קרחה</a:t>
            </a:r>
            <a:r>
              <a:rPr lang="he-IL" sz="1600" dirty="0"/>
              <a:t> לא אמר כתנא דידן דלית ליה פרזי </a:t>
            </a:r>
            <a:r>
              <a:rPr lang="he-IL" sz="1600" dirty="0" err="1"/>
              <a:t>פרזי</a:t>
            </a:r>
            <a:r>
              <a:rPr lang="he-IL" sz="1600" dirty="0"/>
              <a:t>, </a:t>
            </a:r>
          </a:p>
          <a:p>
            <a:pPr>
              <a:lnSpc>
                <a:spcPct val="120000"/>
              </a:lnSpc>
            </a:pPr>
            <a:r>
              <a:rPr lang="he-IL" sz="1600" dirty="0"/>
              <a:t>אלא תנא דידן </a:t>
            </a:r>
            <a:r>
              <a:rPr lang="he-IL" sz="1600" dirty="0" err="1"/>
              <a:t>מ''ט</a:t>
            </a:r>
            <a:r>
              <a:rPr lang="he-IL" sz="1600" dirty="0"/>
              <a:t> לא אמר כר' יהושע בן </a:t>
            </a:r>
            <a:r>
              <a:rPr lang="he-IL" sz="1600" dirty="0" err="1"/>
              <a:t>קרחה</a:t>
            </a:r>
            <a:r>
              <a:rPr lang="he-IL" sz="1600" dirty="0"/>
              <a:t>? </a:t>
            </a:r>
          </a:p>
          <a:p>
            <a:pPr>
              <a:lnSpc>
                <a:spcPct val="120000"/>
              </a:lnSpc>
            </a:pPr>
            <a:endParaRPr lang="he-IL" sz="400" dirty="0"/>
          </a:p>
          <a:p>
            <a:pPr>
              <a:lnSpc>
                <a:spcPct val="120000"/>
              </a:lnSpc>
            </a:pPr>
            <a:r>
              <a:rPr lang="he-IL" sz="1600" dirty="0" err="1"/>
              <a:t>מ''ט</a:t>
            </a:r>
            <a:r>
              <a:rPr lang="he-IL" sz="1600" dirty="0"/>
              <a:t>? </a:t>
            </a:r>
            <a:r>
              <a:rPr lang="he-IL" sz="1600" dirty="0" err="1"/>
              <a:t>דהא</a:t>
            </a:r>
            <a:r>
              <a:rPr lang="he-IL" sz="1600" dirty="0"/>
              <a:t> </a:t>
            </a:r>
            <a:r>
              <a:rPr lang="he-IL" sz="1600" dirty="0" err="1"/>
              <a:t>אית</a:t>
            </a:r>
            <a:r>
              <a:rPr lang="he-IL" sz="1600" dirty="0"/>
              <a:t> ליה פרזי </a:t>
            </a:r>
            <a:r>
              <a:rPr lang="he-IL" sz="1600" dirty="0" err="1"/>
              <a:t>פרזי</a:t>
            </a:r>
            <a:r>
              <a:rPr lang="he-IL" sz="1600" dirty="0"/>
              <a:t>! </a:t>
            </a:r>
          </a:p>
          <a:p>
            <a:pPr>
              <a:lnSpc>
                <a:spcPct val="120000"/>
              </a:lnSpc>
            </a:pPr>
            <a:endParaRPr lang="he-IL" sz="400" dirty="0"/>
          </a:p>
          <a:p>
            <a:pPr>
              <a:lnSpc>
                <a:spcPct val="120000"/>
              </a:lnSpc>
            </a:pPr>
            <a:r>
              <a:rPr lang="he-IL" sz="1600" dirty="0"/>
              <a:t>הכי </a:t>
            </a:r>
            <a:r>
              <a:rPr lang="he-IL" sz="1600" dirty="0" err="1"/>
              <a:t>קאמר</a:t>
            </a:r>
            <a:r>
              <a:rPr lang="he-IL" sz="1600" dirty="0"/>
              <a:t>: אלא שושן </a:t>
            </a:r>
            <a:r>
              <a:rPr lang="he-IL" sz="1600" dirty="0" err="1"/>
              <a:t>דעבד</a:t>
            </a:r>
            <a:r>
              <a:rPr lang="he-IL" sz="1600" dirty="0"/>
              <a:t>' כמאן? לא כפרזים ולא </a:t>
            </a:r>
            <a:r>
              <a:rPr lang="he-IL" sz="1600" dirty="0" err="1"/>
              <a:t>כמוקפין</a:t>
            </a:r>
            <a:r>
              <a:rPr lang="he-IL" sz="1600" dirty="0"/>
              <a:t>! </a:t>
            </a:r>
          </a:p>
          <a:p>
            <a:pPr>
              <a:lnSpc>
                <a:spcPct val="120000"/>
              </a:lnSpc>
            </a:pPr>
            <a:endParaRPr lang="he-IL" sz="400" dirty="0"/>
          </a:p>
          <a:p>
            <a:pPr>
              <a:lnSpc>
                <a:spcPct val="120000"/>
              </a:lnSpc>
            </a:pPr>
            <a:r>
              <a:rPr lang="he-IL" sz="1600" dirty="0"/>
              <a:t>אמר רבא ואמרי לה כדי: שאני שושן הואיל ונעשה בה נס. </a:t>
            </a:r>
          </a:p>
        </p:txBody>
      </p:sp>
      <p:sp>
        <p:nvSpPr>
          <p:cNvPr id="3" name="הסבר מלבני מעוגל 6">
            <a:extLst>
              <a:ext uri="{FF2B5EF4-FFF2-40B4-BE49-F238E27FC236}">
                <a16:creationId xmlns:a16="http://schemas.microsoft.com/office/drawing/2014/main" id="{5F9E348F-3CA9-FDD9-37A8-974700B81C9B}"/>
              </a:ext>
            </a:extLst>
          </p:cNvPr>
          <p:cNvSpPr/>
          <p:nvPr/>
        </p:nvSpPr>
        <p:spPr>
          <a:xfrm>
            <a:off x="3374498" y="144250"/>
            <a:ext cx="5040560" cy="475757"/>
          </a:xfrm>
          <a:prstGeom prst="wedgeRoundRectCallout">
            <a:avLst>
              <a:gd name="adj1" fmla="val 52198"/>
              <a:gd name="adj2" fmla="val -48846"/>
              <a:gd name="adj3" fmla="val 16667"/>
            </a:avLst>
          </a:prstGeom>
          <a:noFill/>
          <a:ln w="1905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nSpc>
                <a:spcPct val="120000"/>
              </a:lnSpc>
            </a:pPr>
            <a:r>
              <a:rPr lang="he-IL" sz="1600" dirty="0">
                <a:solidFill>
                  <a:schemeClr val="tx1"/>
                </a:solidFill>
              </a:rPr>
              <a:t>משנה: </a:t>
            </a:r>
            <a:r>
              <a:rPr lang="he-IL" sz="1600" dirty="0">
                <a:solidFill>
                  <a:srgbClr val="F79646">
                    <a:lumMod val="50000"/>
                  </a:srgbClr>
                </a:solidFill>
              </a:rPr>
              <a:t>כרכין </a:t>
            </a:r>
            <a:r>
              <a:rPr lang="he-IL" sz="1600" dirty="0" err="1">
                <a:solidFill>
                  <a:srgbClr val="F79646">
                    <a:lumMod val="50000"/>
                  </a:srgbClr>
                </a:solidFill>
              </a:rPr>
              <a:t>המוקפין</a:t>
            </a:r>
            <a:r>
              <a:rPr lang="he-IL" sz="1600" dirty="0">
                <a:solidFill>
                  <a:srgbClr val="F79646">
                    <a:lumMod val="50000"/>
                  </a:srgbClr>
                </a:solidFill>
              </a:rPr>
              <a:t> חומה מימות </a:t>
            </a:r>
            <a:r>
              <a:rPr lang="he-IL" sz="1600" b="1" dirty="0">
                <a:solidFill>
                  <a:srgbClr val="F79646">
                    <a:lumMod val="50000"/>
                  </a:srgbClr>
                </a:solidFill>
              </a:rPr>
              <a:t>יהושע בן נון </a:t>
            </a:r>
            <a:r>
              <a:rPr lang="he-IL" sz="1600" dirty="0">
                <a:solidFill>
                  <a:srgbClr val="F79646">
                    <a:lumMod val="50000"/>
                  </a:srgbClr>
                </a:solidFill>
              </a:rPr>
              <a:t>- קורין </a:t>
            </a:r>
            <a:r>
              <a:rPr lang="he-IL" sz="1600" dirty="0" err="1">
                <a:solidFill>
                  <a:srgbClr val="F79646">
                    <a:lumMod val="50000"/>
                  </a:srgbClr>
                </a:solidFill>
              </a:rPr>
              <a:t>בט</a:t>
            </a:r>
            <a:r>
              <a:rPr lang="he-IL" sz="1600" dirty="0">
                <a:solidFill>
                  <a:srgbClr val="F79646">
                    <a:lumMod val="50000"/>
                  </a:srgbClr>
                </a:solidFill>
              </a:rPr>
              <a:t>''ו...</a:t>
            </a:r>
          </a:p>
        </p:txBody>
      </p:sp>
      <p:sp>
        <p:nvSpPr>
          <p:cNvPr id="6" name="תיבת טקסט 5">
            <a:extLst>
              <a:ext uri="{FF2B5EF4-FFF2-40B4-BE49-F238E27FC236}">
                <a16:creationId xmlns:a16="http://schemas.microsoft.com/office/drawing/2014/main" id="{3C1D8525-8BE3-8C45-46ED-2A438A0AE1DA}"/>
              </a:ext>
            </a:extLst>
          </p:cNvPr>
          <p:cNvSpPr txBox="1"/>
          <p:nvPr/>
        </p:nvSpPr>
        <p:spPr>
          <a:xfrm>
            <a:off x="8388424" y="720314"/>
            <a:ext cx="360040" cy="4616648"/>
          </a:xfrm>
          <a:prstGeom prst="rect">
            <a:avLst/>
          </a:prstGeom>
          <a:noFill/>
        </p:spPr>
        <p:txBody>
          <a:bodyPr wrap="square" rtlCol="1">
            <a:spAutoFit/>
          </a:bodyPr>
          <a:lstStyle/>
          <a:p>
            <a:r>
              <a:rPr lang="he-IL" dirty="0"/>
              <a:t>-</a:t>
            </a:r>
          </a:p>
          <a:p>
            <a:endParaRPr lang="he-IL" sz="2000" dirty="0"/>
          </a:p>
          <a:p>
            <a:endParaRPr lang="he-IL" sz="1600" dirty="0"/>
          </a:p>
          <a:p>
            <a:r>
              <a:rPr lang="he-IL" dirty="0"/>
              <a:t>-</a:t>
            </a:r>
          </a:p>
          <a:p>
            <a:endParaRPr lang="he-IL" dirty="0"/>
          </a:p>
          <a:p>
            <a:endParaRPr lang="he-IL" sz="2500" dirty="0"/>
          </a:p>
          <a:p>
            <a:endParaRPr lang="he-IL" sz="1400" dirty="0"/>
          </a:p>
          <a:p>
            <a:endParaRPr lang="he-IL" sz="1900" dirty="0"/>
          </a:p>
          <a:p>
            <a:r>
              <a:rPr lang="he-IL" dirty="0"/>
              <a:t>-</a:t>
            </a:r>
          </a:p>
          <a:p>
            <a:endParaRPr lang="he-IL" sz="1300" dirty="0"/>
          </a:p>
          <a:p>
            <a:endParaRPr lang="he-IL" sz="1300" dirty="0"/>
          </a:p>
          <a:p>
            <a:endParaRPr lang="he-IL" sz="1300" dirty="0"/>
          </a:p>
          <a:p>
            <a:endParaRPr lang="he-IL" sz="1300" dirty="0"/>
          </a:p>
          <a:p>
            <a:endParaRPr lang="he-IL" sz="1300" dirty="0"/>
          </a:p>
          <a:p>
            <a:endParaRPr lang="he-IL" sz="900" dirty="0"/>
          </a:p>
          <a:p>
            <a:endParaRPr lang="he-IL" dirty="0"/>
          </a:p>
          <a:p>
            <a:endParaRPr lang="he-IL" dirty="0"/>
          </a:p>
          <a:p>
            <a:endParaRPr lang="he-IL" dirty="0"/>
          </a:p>
        </p:txBody>
      </p:sp>
      <p:sp>
        <p:nvSpPr>
          <p:cNvPr id="7" name="חץ: שמאלה 6">
            <a:extLst>
              <a:ext uri="{FF2B5EF4-FFF2-40B4-BE49-F238E27FC236}">
                <a16:creationId xmlns:a16="http://schemas.microsoft.com/office/drawing/2014/main" id="{DE302C2E-739C-9E06-E5A1-62622BBAFA6E}"/>
              </a:ext>
            </a:extLst>
          </p:cNvPr>
          <p:cNvSpPr/>
          <p:nvPr/>
        </p:nvSpPr>
        <p:spPr>
          <a:xfrm>
            <a:off x="683568" y="6381328"/>
            <a:ext cx="936104" cy="360040"/>
          </a:xfrm>
          <a:prstGeom prst="leftArrow">
            <a:avLst/>
          </a:prstGeom>
          <a:solidFill>
            <a:schemeClr val="accent1">
              <a:alpha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9" name="תיבת טקסט 8">
            <a:extLst>
              <a:ext uri="{FF2B5EF4-FFF2-40B4-BE49-F238E27FC236}">
                <a16:creationId xmlns:a16="http://schemas.microsoft.com/office/drawing/2014/main" id="{45C8B2DC-8566-1BF3-3766-ABCB5EC7AC88}"/>
              </a:ext>
            </a:extLst>
          </p:cNvPr>
          <p:cNvSpPr txBox="1"/>
          <p:nvPr/>
        </p:nvSpPr>
        <p:spPr>
          <a:xfrm>
            <a:off x="8460432" y="4759651"/>
            <a:ext cx="360040" cy="307777"/>
          </a:xfrm>
          <a:prstGeom prst="rect">
            <a:avLst/>
          </a:prstGeom>
          <a:noFill/>
        </p:spPr>
        <p:txBody>
          <a:bodyPr wrap="square" rtlCol="1">
            <a:spAutoFit/>
          </a:bodyPr>
          <a:lstStyle/>
          <a:p>
            <a:r>
              <a:rPr lang="he-IL" sz="1400" dirty="0"/>
              <a:t>❶</a:t>
            </a:r>
          </a:p>
        </p:txBody>
      </p:sp>
    </p:spTree>
    <p:extLst>
      <p:ext uri="{BB962C8B-B14F-4D97-AF65-F5344CB8AC3E}">
        <p14:creationId xmlns:p14="http://schemas.microsoft.com/office/powerpoint/2010/main" val="40567240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0860481-98DB-7495-F199-FDE9B7835EF9}"/>
            </a:ext>
          </a:extLst>
        </p:cNvPr>
        <p:cNvGrpSpPr/>
        <p:nvPr/>
      </p:nvGrpSpPr>
      <p:grpSpPr>
        <a:xfrm>
          <a:off x="0" y="0"/>
          <a:ext cx="0" cy="0"/>
          <a:chOff x="0" y="0"/>
          <a:chExt cx="0" cy="0"/>
        </a:xfrm>
      </p:grpSpPr>
      <p:pic>
        <p:nvPicPr>
          <p:cNvPr id="2" name="תמונה 1">
            <a:extLst>
              <a:ext uri="{FF2B5EF4-FFF2-40B4-BE49-F238E27FC236}">
                <a16:creationId xmlns:a16="http://schemas.microsoft.com/office/drawing/2014/main" id="{2BE38EF7-ACA2-2199-7E5B-55AFBBD60D80}"/>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51520" y="6021288"/>
            <a:ext cx="3114799" cy="670505"/>
          </a:xfrm>
          <a:prstGeom prst="rect">
            <a:avLst/>
          </a:prstGeom>
        </p:spPr>
      </p:pic>
      <p:sp>
        <p:nvSpPr>
          <p:cNvPr id="5" name="TextBox 4">
            <a:extLst>
              <a:ext uri="{FF2B5EF4-FFF2-40B4-BE49-F238E27FC236}">
                <a16:creationId xmlns:a16="http://schemas.microsoft.com/office/drawing/2014/main" id="{21BA277A-F337-1363-A83F-45DA75BDF744}"/>
              </a:ext>
            </a:extLst>
          </p:cNvPr>
          <p:cNvSpPr txBox="1"/>
          <p:nvPr/>
        </p:nvSpPr>
        <p:spPr>
          <a:xfrm>
            <a:off x="-396552" y="35330"/>
            <a:ext cx="1800200" cy="369332"/>
          </a:xfrm>
          <a:prstGeom prst="rect">
            <a:avLst/>
          </a:prstGeom>
          <a:noFill/>
        </p:spPr>
        <p:txBody>
          <a:bodyPr wrap="square" rtlCol="1">
            <a:spAutoFit/>
          </a:bodyPr>
          <a:lstStyle/>
          <a:p>
            <a:r>
              <a:rPr lang="he-IL" b="1" dirty="0">
                <a:solidFill>
                  <a:schemeClr val="bg1">
                    <a:lumMod val="50000"/>
                  </a:schemeClr>
                </a:solidFill>
              </a:rPr>
              <a:t>דף ב עמוד ב</a:t>
            </a:r>
          </a:p>
        </p:txBody>
      </p:sp>
      <p:sp>
        <p:nvSpPr>
          <p:cNvPr id="8" name="תיבת טקסט 7">
            <a:extLst>
              <a:ext uri="{FF2B5EF4-FFF2-40B4-BE49-F238E27FC236}">
                <a16:creationId xmlns:a16="http://schemas.microsoft.com/office/drawing/2014/main" id="{0B8C61ED-456B-8587-C0A4-60EB03E7F062}"/>
              </a:ext>
            </a:extLst>
          </p:cNvPr>
          <p:cNvSpPr txBox="1"/>
          <p:nvPr/>
        </p:nvSpPr>
        <p:spPr>
          <a:xfrm>
            <a:off x="323528" y="1188044"/>
            <a:ext cx="8244424" cy="5254259"/>
          </a:xfrm>
          <a:prstGeom prst="rect">
            <a:avLst/>
          </a:prstGeom>
          <a:noFill/>
        </p:spPr>
        <p:txBody>
          <a:bodyPr wrap="square" rtlCol="1">
            <a:spAutoFit/>
          </a:bodyPr>
          <a:lstStyle/>
          <a:p>
            <a:pPr>
              <a:lnSpc>
                <a:spcPct val="120000"/>
              </a:lnSpc>
            </a:pPr>
            <a:r>
              <a:rPr lang="he-IL" sz="1600" dirty="0" err="1"/>
              <a:t>בשלמא</a:t>
            </a:r>
            <a:r>
              <a:rPr lang="he-IL" sz="1600" dirty="0"/>
              <a:t> לתנא דידן היינו </a:t>
            </a:r>
            <a:r>
              <a:rPr lang="he-IL" sz="1600" dirty="0" err="1"/>
              <a:t>דכתיב</a:t>
            </a:r>
            <a:r>
              <a:rPr lang="he-IL" sz="1600" dirty="0"/>
              <a:t> "</a:t>
            </a:r>
            <a:r>
              <a:rPr lang="he-IL" sz="1600" dirty="0">
                <a:solidFill>
                  <a:srgbClr val="002060"/>
                </a:solidFill>
              </a:rPr>
              <a:t>מְדִינָה וּמְדִינָה וְעִיר </a:t>
            </a:r>
            <a:r>
              <a:rPr lang="he-IL" sz="1600" dirty="0" err="1">
                <a:solidFill>
                  <a:srgbClr val="002060"/>
                </a:solidFill>
              </a:rPr>
              <a:t>וָעִיר</a:t>
            </a:r>
            <a:r>
              <a:rPr lang="he-IL" sz="1600" dirty="0"/>
              <a:t>" - </a:t>
            </a:r>
          </a:p>
          <a:p>
            <a:pPr>
              <a:lnSpc>
                <a:spcPct val="120000"/>
              </a:lnSpc>
            </a:pPr>
            <a:r>
              <a:rPr lang="he-IL" sz="1600" dirty="0"/>
              <a:t>מדינה ומדינה - לחלק בין </a:t>
            </a:r>
            <a:r>
              <a:rPr lang="he-IL" sz="1600" dirty="0" err="1"/>
              <a:t>מוקפין</a:t>
            </a:r>
            <a:r>
              <a:rPr lang="he-IL" sz="1600" dirty="0"/>
              <a:t> חומה מימות יהושע בן נון למוקפת חומה מימות </a:t>
            </a:r>
            <a:r>
              <a:rPr lang="he-IL" sz="1600" dirty="0" err="1"/>
              <a:t>אחשורוש</a:t>
            </a:r>
            <a:r>
              <a:rPr lang="he-IL" sz="1600" dirty="0"/>
              <a:t>, </a:t>
            </a:r>
          </a:p>
          <a:p>
            <a:pPr>
              <a:lnSpc>
                <a:spcPct val="120000"/>
              </a:lnSpc>
            </a:pPr>
            <a:r>
              <a:rPr lang="he-IL" sz="1600" dirty="0"/>
              <a:t>עיר ועיר - נמי לחלק בין שושן לשאר עיירות.</a:t>
            </a:r>
          </a:p>
          <a:p>
            <a:pPr>
              <a:lnSpc>
                <a:spcPct val="120000"/>
              </a:lnSpc>
            </a:pPr>
            <a:endParaRPr lang="he-IL" sz="1200" dirty="0"/>
          </a:p>
          <a:p>
            <a:pPr>
              <a:lnSpc>
                <a:spcPct val="120000"/>
              </a:lnSpc>
            </a:pPr>
            <a:r>
              <a:rPr lang="he-IL" sz="1600" dirty="0"/>
              <a:t>אלא לרבי יהושע בן </a:t>
            </a:r>
            <a:r>
              <a:rPr lang="he-IL" sz="1600" dirty="0" err="1"/>
              <a:t>קרחה</a:t>
            </a:r>
            <a:r>
              <a:rPr lang="he-IL" sz="1600" dirty="0"/>
              <a:t> -</a:t>
            </a:r>
          </a:p>
          <a:p>
            <a:pPr>
              <a:lnSpc>
                <a:spcPct val="120000"/>
              </a:lnSpc>
            </a:pPr>
            <a:r>
              <a:rPr lang="he-IL" sz="1600" dirty="0" err="1"/>
              <a:t>בשלמא</a:t>
            </a:r>
            <a:r>
              <a:rPr lang="he-IL" sz="1600" dirty="0"/>
              <a:t> מדינה ומדינה - לחלק בין שושן לשאר עיירות, </a:t>
            </a:r>
          </a:p>
          <a:p>
            <a:pPr>
              <a:lnSpc>
                <a:spcPct val="120000"/>
              </a:lnSpc>
            </a:pPr>
            <a:r>
              <a:rPr lang="he-IL" sz="1300" dirty="0"/>
              <a:t>[</a:t>
            </a:r>
            <a:r>
              <a:rPr lang="he-IL" sz="1300" dirty="0" err="1"/>
              <a:t>גירסת</a:t>
            </a:r>
            <a:r>
              <a:rPr lang="he-IL" sz="1300" dirty="0"/>
              <a:t> רש"י: </a:t>
            </a:r>
            <a:r>
              <a:rPr lang="he-IL" sz="1300" dirty="0" err="1"/>
              <a:t>בשלמא</a:t>
            </a:r>
            <a:r>
              <a:rPr lang="he-IL" sz="1300" dirty="0"/>
              <a:t> מדינה ומדינה - לחלק בין </a:t>
            </a:r>
            <a:r>
              <a:rPr lang="he-IL" sz="1300" dirty="0" err="1"/>
              <a:t>מוקפין</a:t>
            </a:r>
            <a:r>
              <a:rPr lang="he-IL" sz="1300" dirty="0"/>
              <a:t> חומה מימות </a:t>
            </a:r>
            <a:r>
              <a:rPr lang="he-IL" sz="1300" dirty="0" err="1"/>
              <a:t>אחשורוש</a:t>
            </a:r>
            <a:r>
              <a:rPr lang="he-IL" sz="1300" dirty="0"/>
              <a:t> </a:t>
            </a:r>
            <a:r>
              <a:rPr lang="he-IL" sz="1300" dirty="0" err="1"/>
              <a:t>לשאין</a:t>
            </a:r>
            <a:r>
              <a:rPr lang="he-IL" sz="1300" dirty="0"/>
              <a:t> </a:t>
            </a:r>
            <a:r>
              <a:rPr lang="he-IL" sz="1300" dirty="0" err="1"/>
              <a:t>מוקפין</a:t>
            </a:r>
            <a:r>
              <a:rPr lang="he-IL" sz="1300" dirty="0"/>
              <a:t> מימות </a:t>
            </a:r>
            <a:r>
              <a:rPr lang="he-IL" sz="1300" dirty="0" err="1"/>
              <a:t>אחשורוש</a:t>
            </a:r>
            <a:r>
              <a:rPr lang="he-IL" sz="1300" dirty="0"/>
              <a:t>] </a:t>
            </a:r>
          </a:p>
          <a:p>
            <a:pPr>
              <a:lnSpc>
                <a:spcPct val="120000"/>
              </a:lnSpc>
            </a:pPr>
            <a:r>
              <a:rPr lang="he-IL" sz="1600" dirty="0"/>
              <a:t>אלא עיר ועיר - למאי אתא?</a:t>
            </a:r>
          </a:p>
          <a:p>
            <a:pPr>
              <a:lnSpc>
                <a:spcPct val="120000"/>
              </a:lnSpc>
            </a:pPr>
            <a:r>
              <a:rPr lang="he-IL" sz="1600" dirty="0"/>
              <a:t> </a:t>
            </a:r>
          </a:p>
          <a:p>
            <a:pPr>
              <a:lnSpc>
                <a:spcPct val="120000"/>
              </a:lnSpc>
            </a:pPr>
            <a:r>
              <a:rPr lang="he-IL" sz="1600" dirty="0"/>
              <a:t>אמר לך רבי יהושע בן </a:t>
            </a:r>
            <a:r>
              <a:rPr lang="he-IL" sz="1600" dirty="0" err="1"/>
              <a:t>קרחה</a:t>
            </a:r>
            <a:r>
              <a:rPr lang="he-IL" sz="1600" dirty="0"/>
              <a:t>: </a:t>
            </a:r>
          </a:p>
          <a:p>
            <a:pPr>
              <a:lnSpc>
                <a:spcPct val="120000"/>
              </a:lnSpc>
            </a:pPr>
            <a:r>
              <a:rPr lang="he-IL" sz="1600" dirty="0"/>
              <a:t>ולתנא דידן מי ניחא? כיון דאית ליה פרזי </a:t>
            </a:r>
            <a:r>
              <a:rPr lang="he-IL" sz="1600" dirty="0" err="1"/>
              <a:t>פרזי</a:t>
            </a:r>
            <a:r>
              <a:rPr lang="he-IL" sz="1600" dirty="0"/>
              <a:t>, מדינה ומדינה למה לי? </a:t>
            </a:r>
          </a:p>
          <a:p>
            <a:pPr>
              <a:lnSpc>
                <a:spcPct val="120000"/>
              </a:lnSpc>
            </a:pPr>
            <a:endParaRPr lang="he-IL" sz="400" dirty="0"/>
          </a:p>
          <a:p>
            <a:pPr>
              <a:lnSpc>
                <a:spcPct val="120000"/>
              </a:lnSpc>
            </a:pPr>
            <a:r>
              <a:rPr lang="he-IL" sz="1600" dirty="0"/>
              <a:t>אלא קרא לדרשה הוא </a:t>
            </a:r>
            <a:r>
              <a:rPr lang="he-IL" sz="1600" dirty="0" err="1"/>
              <a:t>דאתא</a:t>
            </a:r>
            <a:r>
              <a:rPr lang="he-IL" sz="1600" dirty="0"/>
              <a:t>, וכדרבי יהושע בן לוי הוא </a:t>
            </a:r>
            <a:r>
              <a:rPr lang="he-IL" sz="1600" dirty="0" err="1"/>
              <a:t>דאתא</a:t>
            </a:r>
            <a:r>
              <a:rPr lang="he-IL" sz="1600" dirty="0"/>
              <a:t>, </a:t>
            </a:r>
          </a:p>
          <a:p>
            <a:pPr>
              <a:lnSpc>
                <a:spcPct val="120000"/>
              </a:lnSpc>
            </a:pPr>
            <a:r>
              <a:rPr lang="he-IL" sz="1600" dirty="0" err="1"/>
              <a:t>דאמר</a:t>
            </a:r>
            <a:r>
              <a:rPr lang="he-IL" sz="1600" dirty="0"/>
              <a:t> רבי יהושע בן לוי: כרך וכל הסמוך לו וכל הנראה עמו נידון ככרך. </a:t>
            </a:r>
          </a:p>
          <a:p>
            <a:pPr>
              <a:lnSpc>
                <a:spcPct val="120000"/>
              </a:lnSpc>
            </a:pPr>
            <a:endParaRPr lang="he-IL" sz="400" dirty="0"/>
          </a:p>
          <a:p>
            <a:pPr>
              <a:lnSpc>
                <a:spcPct val="120000"/>
              </a:lnSpc>
            </a:pPr>
            <a:r>
              <a:rPr lang="he-IL" sz="1600" dirty="0"/>
              <a:t>       עד כמה? </a:t>
            </a:r>
          </a:p>
          <a:p>
            <a:pPr>
              <a:lnSpc>
                <a:spcPct val="120000"/>
              </a:lnSpc>
            </a:pPr>
            <a:r>
              <a:rPr lang="he-IL" sz="1600" dirty="0"/>
              <a:t>       אמר רבי ירמיה </a:t>
            </a:r>
            <a:r>
              <a:rPr lang="he-IL" sz="1600" dirty="0" err="1"/>
              <a:t>ואיתימא</a:t>
            </a:r>
            <a:r>
              <a:rPr lang="he-IL" sz="1600" dirty="0"/>
              <a:t> רבי </a:t>
            </a:r>
            <a:r>
              <a:rPr lang="he-IL" sz="1600" dirty="0" err="1"/>
              <a:t>חייא</a:t>
            </a:r>
            <a:r>
              <a:rPr lang="he-IL" sz="1600" dirty="0"/>
              <a:t> בר אבא: </a:t>
            </a:r>
            <a:r>
              <a:rPr lang="he-IL" sz="1600" dirty="0" err="1"/>
              <a:t>כמחמתן</a:t>
            </a:r>
            <a:r>
              <a:rPr lang="he-IL" sz="1600" dirty="0"/>
              <a:t> </a:t>
            </a:r>
            <a:r>
              <a:rPr lang="he-IL" sz="1600" dirty="0" err="1"/>
              <a:t>לטבריא</a:t>
            </a:r>
            <a:r>
              <a:rPr lang="he-IL" sz="1600" dirty="0"/>
              <a:t> מיל. </a:t>
            </a:r>
          </a:p>
          <a:p>
            <a:pPr>
              <a:lnSpc>
                <a:spcPct val="120000"/>
              </a:lnSpc>
            </a:pPr>
            <a:endParaRPr lang="he-IL" sz="400" dirty="0"/>
          </a:p>
          <a:p>
            <a:pPr>
              <a:lnSpc>
                <a:spcPct val="120000"/>
              </a:lnSpc>
            </a:pPr>
            <a:r>
              <a:rPr lang="he-IL" sz="1600" dirty="0"/>
              <a:t>       </a:t>
            </a:r>
            <a:r>
              <a:rPr lang="he-IL" sz="1600" dirty="0" err="1"/>
              <a:t>ולימא</a:t>
            </a:r>
            <a:r>
              <a:rPr lang="he-IL" sz="1600" dirty="0"/>
              <a:t> מיל! </a:t>
            </a:r>
          </a:p>
          <a:p>
            <a:pPr>
              <a:lnSpc>
                <a:spcPct val="120000"/>
              </a:lnSpc>
            </a:pPr>
            <a:r>
              <a:rPr lang="he-IL" sz="1600" dirty="0"/>
              <a:t>       הא </a:t>
            </a:r>
            <a:r>
              <a:rPr lang="he-IL" sz="1600" dirty="0" err="1"/>
              <a:t>קא</a:t>
            </a:r>
            <a:r>
              <a:rPr lang="he-IL" sz="1600" dirty="0"/>
              <a:t> משמע לן </a:t>
            </a:r>
            <a:r>
              <a:rPr lang="he-IL" sz="1600" dirty="0" err="1"/>
              <a:t>דשיעורא</a:t>
            </a:r>
            <a:r>
              <a:rPr lang="he-IL" sz="1600" dirty="0"/>
              <a:t> </a:t>
            </a:r>
            <a:r>
              <a:rPr lang="he-IL" sz="1600" dirty="0" err="1"/>
              <a:t>דמיל</a:t>
            </a:r>
            <a:r>
              <a:rPr lang="he-IL" sz="1600" dirty="0"/>
              <a:t> כמה הוי </a:t>
            </a:r>
            <a:r>
              <a:rPr lang="he-IL" sz="1600" dirty="0" err="1"/>
              <a:t>כמחמתן</a:t>
            </a:r>
            <a:r>
              <a:rPr lang="he-IL" sz="1600" dirty="0"/>
              <a:t> </a:t>
            </a:r>
            <a:r>
              <a:rPr lang="he-IL" sz="1600" dirty="0" err="1"/>
              <a:t>לטבריא</a:t>
            </a:r>
            <a:r>
              <a:rPr lang="he-IL" sz="1600" dirty="0"/>
              <a:t>.</a:t>
            </a:r>
            <a:endParaRPr lang="he-IL" sz="1600" dirty="0">
              <a:solidFill>
                <a:srgbClr val="F79646">
                  <a:lumMod val="50000"/>
                </a:srgbClr>
              </a:solidFill>
            </a:endParaRPr>
          </a:p>
        </p:txBody>
      </p:sp>
      <p:sp>
        <p:nvSpPr>
          <p:cNvPr id="3" name="הסבר מלבני מעוגל 6">
            <a:extLst>
              <a:ext uri="{FF2B5EF4-FFF2-40B4-BE49-F238E27FC236}">
                <a16:creationId xmlns:a16="http://schemas.microsoft.com/office/drawing/2014/main" id="{F7FED066-586E-8FFD-107C-E6855ED7AD44}"/>
              </a:ext>
            </a:extLst>
          </p:cNvPr>
          <p:cNvSpPr/>
          <p:nvPr/>
        </p:nvSpPr>
        <p:spPr>
          <a:xfrm>
            <a:off x="1979712" y="216258"/>
            <a:ext cx="6624736" cy="764470"/>
          </a:xfrm>
          <a:prstGeom prst="wedgeRoundRectCallout">
            <a:avLst>
              <a:gd name="adj1" fmla="val 52198"/>
              <a:gd name="adj2" fmla="val -48846"/>
              <a:gd name="adj3" fmla="val 16667"/>
            </a:avLst>
          </a:prstGeom>
          <a:noFill/>
          <a:ln w="1905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nSpc>
                <a:spcPct val="120000"/>
              </a:lnSpc>
            </a:pPr>
            <a:r>
              <a:rPr lang="he-IL" sz="1400" dirty="0">
                <a:solidFill>
                  <a:schemeClr val="tx1"/>
                </a:solidFill>
              </a:rPr>
              <a:t>משנה: </a:t>
            </a:r>
            <a:r>
              <a:rPr lang="he-IL" sz="1400" dirty="0">
                <a:solidFill>
                  <a:srgbClr val="F79646">
                    <a:lumMod val="50000"/>
                  </a:srgbClr>
                </a:solidFill>
              </a:rPr>
              <a:t>כרכין </a:t>
            </a:r>
            <a:r>
              <a:rPr lang="he-IL" sz="1400" dirty="0" err="1">
                <a:solidFill>
                  <a:srgbClr val="F79646">
                    <a:lumMod val="50000"/>
                  </a:srgbClr>
                </a:solidFill>
              </a:rPr>
              <a:t>המוקפין</a:t>
            </a:r>
            <a:r>
              <a:rPr lang="he-IL" sz="1400" dirty="0">
                <a:solidFill>
                  <a:srgbClr val="F79646">
                    <a:lumMod val="50000"/>
                  </a:srgbClr>
                </a:solidFill>
              </a:rPr>
              <a:t> חומה מימות </a:t>
            </a:r>
            <a:r>
              <a:rPr lang="he-IL" sz="1400" b="1" dirty="0">
                <a:solidFill>
                  <a:srgbClr val="F79646">
                    <a:lumMod val="50000"/>
                  </a:srgbClr>
                </a:solidFill>
              </a:rPr>
              <a:t>יהושע בן נון </a:t>
            </a:r>
            <a:r>
              <a:rPr lang="he-IL" sz="1400" dirty="0">
                <a:solidFill>
                  <a:srgbClr val="F79646">
                    <a:lumMod val="50000"/>
                  </a:srgbClr>
                </a:solidFill>
              </a:rPr>
              <a:t>- קורין </a:t>
            </a:r>
            <a:r>
              <a:rPr lang="he-IL" sz="1400" dirty="0" err="1">
                <a:solidFill>
                  <a:srgbClr val="F79646">
                    <a:lumMod val="50000"/>
                  </a:srgbClr>
                </a:solidFill>
              </a:rPr>
              <a:t>בט</a:t>
            </a:r>
            <a:r>
              <a:rPr lang="he-IL" sz="1400" dirty="0">
                <a:solidFill>
                  <a:srgbClr val="F79646">
                    <a:lumMod val="50000"/>
                  </a:srgbClr>
                </a:solidFill>
              </a:rPr>
              <a:t>''ו...</a:t>
            </a:r>
          </a:p>
          <a:p>
            <a:pPr>
              <a:lnSpc>
                <a:spcPct val="120000"/>
              </a:lnSpc>
            </a:pPr>
            <a:endParaRPr lang="he-IL" sz="400" dirty="0">
              <a:solidFill>
                <a:srgbClr val="F79646">
                  <a:lumMod val="50000"/>
                </a:srgbClr>
              </a:solidFill>
            </a:endParaRPr>
          </a:p>
          <a:p>
            <a:pPr>
              <a:lnSpc>
                <a:spcPct val="120000"/>
              </a:lnSpc>
            </a:pPr>
            <a:r>
              <a:rPr lang="he-IL" sz="1400" dirty="0">
                <a:solidFill>
                  <a:schemeClr val="tx1"/>
                </a:solidFill>
              </a:rPr>
              <a:t>ברייתא: </a:t>
            </a:r>
            <a:r>
              <a:rPr lang="he-IL" sz="1400" dirty="0">
                <a:solidFill>
                  <a:srgbClr val="F79646">
                    <a:lumMod val="50000"/>
                  </a:srgbClr>
                </a:solidFill>
              </a:rPr>
              <a:t>רבי יהושע בן </a:t>
            </a:r>
            <a:r>
              <a:rPr lang="he-IL" sz="1400" dirty="0" err="1">
                <a:solidFill>
                  <a:srgbClr val="F79646">
                    <a:lumMod val="50000"/>
                  </a:srgbClr>
                </a:solidFill>
              </a:rPr>
              <a:t>קרחה</a:t>
            </a:r>
            <a:r>
              <a:rPr lang="he-IL" sz="1400" dirty="0">
                <a:solidFill>
                  <a:srgbClr val="F79646">
                    <a:lumMod val="50000"/>
                  </a:srgbClr>
                </a:solidFill>
              </a:rPr>
              <a:t> אומר: כרכין </a:t>
            </a:r>
            <a:r>
              <a:rPr lang="he-IL" sz="1400" dirty="0" err="1">
                <a:solidFill>
                  <a:srgbClr val="F79646">
                    <a:lumMod val="50000"/>
                  </a:srgbClr>
                </a:solidFill>
              </a:rPr>
              <a:t>המוקפין</a:t>
            </a:r>
            <a:r>
              <a:rPr lang="he-IL" sz="1400" dirty="0">
                <a:solidFill>
                  <a:srgbClr val="F79646">
                    <a:lumMod val="50000"/>
                  </a:srgbClr>
                </a:solidFill>
              </a:rPr>
              <a:t> חומה מימות </a:t>
            </a:r>
            <a:r>
              <a:rPr lang="he-IL" sz="1400" b="1" dirty="0" err="1">
                <a:solidFill>
                  <a:srgbClr val="F79646">
                    <a:lumMod val="50000"/>
                  </a:srgbClr>
                </a:solidFill>
              </a:rPr>
              <a:t>אחשורוש</a:t>
            </a:r>
            <a:r>
              <a:rPr lang="he-IL" sz="1400" dirty="0">
                <a:solidFill>
                  <a:srgbClr val="F79646">
                    <a:lumMod val="50000"/>
                  </a:srgbClr>
                </a:solidFill>
              </a:rPr>
              <a:t> קורין בחמשה עשר. </a:t>
            </a:r>
          </a:p>
        </p:txBody>
      </p:sp>
      <p:sp>
        <p:nvSpPr>
          <p:cNvPr id="6" name="תיבת טקסט 5">
            <a:extLst>
              <a:ext uri="{FF2B5EF4-FFF2-40B4-BE49-F238E27FC236}">
                <a16:creationId xmlns:a16="http://schemas.microsoft.com/office/drawing/2014/main" id="{723BAE34-FF07-B4DD-700D-14E4307F1EF0}"/>
              </a:ext>
            </a:extLst>
          </p:cNvPr>
          <p:cNvSpPr txBox="1"/>
          <p:nvPr/>
        </p:nvSpPr>
        <p:spPr>
          <a:xfrm>
            <a:off x="8604448" y="1249015"/>
            <a:ext cx="360040" cy="307777"/>
          </a:xfrm>
          <a:prstGeom prst="rect">
            <a:avLst/>
          </a:prstGeom>
          <a:noFill/>
        </p:spPr>
        <p:txBody>
          <a:bodyPr wrap="square" rtlCol="1">
            <a:spAutoFit/>
          </a:bodyPr>
          <a:lstStyle/>
          <a:p>
            <a:r>
              <a:rPr lang="he-IL" sz="1400" dirty="0"/>
              <a:t>❷</a:t>
            </a:r>
          </a:p>
        </p:txBody>
      </p:sp>
    </p:spTree>
    <p:extLst>
      <p:ext uri="{BB962C8B-B14F-4D97-AF65-F5344CB8AC3E}">
        <p14:creationId xmlns:p14="http://schemas.microsoft.com/office/powerpoint/2010/main" val="22095150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תמונה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352675" y="116632"/>
            <a:ext cx="4438650" cy="1038225"/>
          </a:xfrm>
          <a:prstGeom prst="rect">
            <a:avLst/>
          </a:prstGeom>
        </p:spPr>
      </p:pic>
      <p:sp>
        <p:nvSpPr>
          <p:cNvPr id="5" name="TextBox 4"/>
          <p:cNvSpPr txBox="1"/>
          <p:nvPr/>
        </p:nvSpPr>
        <p:spPr>
          <a:xfrm>
            <a:off x="144016" y="2915647"/>
            <a:ext cx="8820472" cy="3631763"/>
          </a:xfrm>
          <a:prstGeom prst="rect">
            <a:avLst/>
          </a:prstGeom>
          <a:noFill/>
        </p:spPr>
        <p:txBody>
          <a:bodyPr wrap="square" rtlCol="1">
            <a:spAutoFit/>
          </a:bodyPr>
          <a:lstStyle/>
          <a:p>
            <a:pPr algn="ctr"/>
            <a:r>
              <a:rPr lang="he-IL" sz="2400" b="1" dirty="0">
                <a:solidFill>
                  <a:srgbClr val="C0504D">
                    <a:lumMod val="75000"/>
                  </a:srgbClr>
                </a:solidFill>
              </a:rPr>
              <a:t>דף ב ע"א (משנה) – דף ב ע"ב (3 שורות מלמטה)</a:t>
            </a:r>
          </a:p>
          <a:p>
            <a:pPr algn="ctr"/>
            <a:endParaRPr lang="he-IL" sz="2400" b="1" dirty="0">
              <a:solidFill>
                <a:srgbClr val="C0504D">
                  <a:lumMod val="75000"/>
                </a:srgbClr>
              </a:solidFill>
            </a:endParaRPr>
          </a:p>
          <a:p>
            <a:pPr algn="ctr"/>
            <a:endParaRPr lang="he-IL" sz="2400" b="1" dirty="0">
              <a:solidFill>
                <a:srgbClr val="C0504D">
                  <a:lumMod val="75000"/>
                </a:srgbClr>
              </a:solidFill>
            </a:endParaRPr>
          </a:p>
          <a:p>
            <a:pPr algn="ctr"/>
            <a:r>
              <a:rPr lang="he-IL" sz="2400" b="1" dirty="0">
                <a:solidFill>
                  <a:srgbClr val="00B050"/>
                </a:solidFill>
              </a:rPr>
              <a:t>להתראות בדף ג</a:t>
            </a:r>
          </a:p>
          <a:p>
            <a:pPr algn="ctr"/>
            <a:endParaRPr lang="he-IL" sz="2000" b="1" dirty="0">
              <a:solidFill>
                <a:srgbClr val="C0504D">
                  <a:lumMod val="75000"/>
                </a:srgbClr>
              </a:solidFill>
            </a:endParaRPr>
          </a:p>
          <a:p>
            <a:pPr algn="ctr"/>
            <a:endParaRPr lang="he-IL" sz="3600" b="1" dirty="0">
              <a:solidFill>
                <a:srgbClr val="C0504D">
                  <a:lumMod val="75000"/>
                </a:srgbClr>
              </a:solidFill>
            </a:endParaRPr>
          </a:p>
          <a:p>
            <a:pPr algn="ctr"/>
            <a:endParaRPr lang="he-IL" sz="3600" b="1" dirty="0">
              <a:solidFill>
                <a:srgbClr val="C0504D">
                  <a:lumMod val="75000"/>
                </a:srgbClr>
              </a:solidFill>
            </a:endParaRPr>
          </a:p>
          <a:p>
            <a:r>
              <a:rPr lang="he-IL" sz="1400" dirty="0"/>
              <a:t>ליצירת קשר: </a:t>
            </a:r>
          </a:p>
          <a:p>
            <a:r>
              <a:rPr lang="he-IL" sz="1400" dirty="0"/>
              <a:t>טל': 054-4931075</a:t>
            </a:r>
            <a:endParaRPr lang="en-US" sz="1400" dirty="0"/>
          </a:p>
          <a:p>
            <a:r>
              <a:rPr lang="he-IL" sz="1400" dirty="0"/>
              <a:t>דוא"ל: </a:t>
            </a:r>
            <a:r>
              <a:rPr lang="en-US" sz="1400" dirty="0"/>
              <a:t>rlshapira@gmail.com</a:t>
            </a:r>
            <a:endParaRPr lang="he-IL" sz="1400" dirty="0"/>
          </a:p>
        </p:txBody>
      </p:sp>
      <p:sp>
        <p:nvSpPr>
          <p:cNvPr id="6" name="TextBox 5">
            <a:extLst>
              <a:ext uri="{FF2B5EF4-FFF2-40B4-BE49-F238E27FC236}">
                <a16:creationId xmlns:a16="http://schemas.microsoft.com/office/drawing/2014/main" id="{FB86E679-A7EC-45BA-8925-0D1259BA82A3}"/>
              </a:ext>
            </a:extLst>
          </p:cNvPr>
          <p:cNvSpPr txBox="1"/>
          <p:nvPr/>
        </p:nvSpPr>
        <p:spPr>
          <a:xfrm>
            <a:off x="7776395" y="2844246"/>
            <a:ext cx="301284" cy="646331"/>
          </a:xfrm>
          <a:prstGeom prst="rect">
            <a:avLst/>
          </a:prstGeom>
          <a:noFill/>
        </p:spPr>
        <p:txBody>
          <a:bodyPr wrap="square" rtlCol="1">
            <a:spAutoFit/>
          </a:bodyPr>
          <a:lstStyle/>
          <a:p>
            <a:r>
              <a:rPr lang="he-IL" sz="3600" b="1" dirty="0"/>
              <a:t>√</a:t>
            </a:r>
          </a:p>
        </p:txBody>
      </p:sp>
    </p:spTree>
    <p:extLst>
      <p:ext uri="{BB962C8B-B14F-4D97-AF65-F5344CB8AC3E}">
        <p14:creationId xmlns:p14="http://schemas.microsoft.com/office/powerpoint/2010/main" val="104243703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תמונה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51520" y="6021288"/>
            <a:ext cx="3114799" cy="670505"/>
          </a:xfrm>
          <a:prstGeom prst="rect">
            <a:avLst/>
          </a:prstGeom>
        </p:spPr>
      </p:pic>
      <p:sp>
        <p:nvSpPr>
          <p:cNvPr id="6" name="TextBox 5"/>
          <p:cNvSpPr txBox="1"/>
          <p:nvPr/>
        </p:nvSpPr>
        <p:spPr>
          <a:xfrm>
            <a:off x="683568" y="512331"/>
            <a:ext cx="7920880" cy="4644861"/>
          </a:xfrm>
          <a:prstGeom prst="rect">
            <a:avLst/>
          </a:prstGeom>
          <a:noFill/>
        </p:spPr>
        <p:txBody>
          <a:bodyPr wrap="square" rtlCol="1">
            <a:spAutoFit/>
          </a:bodyPr>
          <a:lstStyle/>
          <a:p>
            <a:pPr algn="just">
              <a:lnSpc>
                <a:spcPct val="120000"/>
              </a:lnSpc>
            </a:pPr>
            <a:r>
              <a:rPr lang="he-IL" sz="2800" dirty="0">
                <a:solidFill>
                  <a:srgbClr val="7030A0"/>
                </a:solidFill>
              </a:rPr>
              <a:t>מסכת מגילה - מבנה המסכת:</a:t>
            </a:r>
            <a:endParaRPr lang="en-US" sz="2800" dirty="0">
              <a:solidFill>
                <a:srgbClr val="7030A0"/>
              </a:solidFill>
            </a:endParaRPr>
          </a:p>
          <a:p>
            <a:pPr algn="just">
              <a:lnSpc>
                <a:spcPct val="120000"/>
              </a:lnSpc>
            </a:pPr>
            <a:r>
              <a:rPr lang="he-IL" sz="1600" dirty="0">
                <a:solidFill>
                  <a:prstClr val="black"/>
                </a:solidFill>
              </a:rPr>
              <a:t> </a:t>
            </a:r>
            <a:endParaRPr lang="en-US" sz="1600" dirty="0">
              <a:solidFill>
                <a:prstClr val="black"/>
              </a:solidFill>
            </a:endParaRPr>
          </a:p>
          <a:p>
            <a:pPr algn="just">
              <a:lnSpc>
                <a:spcPct val="120000"/>
              </a:lnSpc>
            </a:pPr>
            <a:r>
              <a:rPr lang="he-IL" sz="1600" u="sng" dirty="0">
                <a:solidFill>
                  <a:prstClr val="black"/>
                </a:solidFill>
              </a:rPr>
              <a:t>המאירי</a:t>
            </a:r>
            <a:r>
              <a:rPr lang="he-IL" sz="1600" dirty="0">
                <a:solidFill>
                  <a:prstClr val="black"/>
                </a:solidFill>
              </a:rPr>
              <a:t>:</a:t>
            </a:r>
          </a:p>
          <a:p>
            <a:pPr algn="just">
              <a:lnSpc>
                <a:spcPct val="120000"/>
              </a:lnSpc>
            </a:pPr>
            <a:endParaRPr lang="he-IL" sz="600" dirty="0">
              <a:solidFill>
                <a:prstClr val="black"/>
              </a:solidFill>
            </a:endParaRPr>
          </a:p>
          <a:p>
            <a:pPr algn="just">
              <a:lnSpc>
                <a:spcPct val="120000"/>
              </a:lnSpc>
            </a:pPr>
            <a:r>
              <a:rPr lang="he-IL" sz="1600" dirty="0">
                <a:solidFill>
                  <a:prstClr val="black"/>
                </a:solidFill>
              </a:rPr>
              <a:t>היא כוללת ארבעה פרקים וסדרם לפי </a:t>
            </a:r>
            <a:r>
              <a:rPr lang="he-IL" sz="1600" dirty="0" err="1">
                <a:solidFill>
                  <a:prstClr val="black"/>
                </a:solidFill>
              </a:rPr>
              <a:t>שטתנו</a:t>
            </a:r>
            <a:r>
              <a:rPr lang="he-IL" sz="1600" dirty="0">
                <a:solidFill>
                  <a:prstClr val="black"/>
                </a:solidFill>
              </a:rPr>
              <a:t>: </a:t>
            </a:r>
          </a:p>
          <a:p>
            <a:pPr algn="just">
              <a:lnSpc>
                <a:spcPct val="120000"/>
              </a:lnSpc>
            </a:pPr>
            <a:r>
              <a:rPr lang="he-IL" sz="1600" dirty="0">
                <a:solidFill>
                  <a:prstClr val="black"/>
                </a:solidFill>
              </a:rPr>
              <a:t>א' - מגלה נקראת, ב' - הקורא את המגלה למפרע, ג' - הקורא את המגלה עומד ויושב, ד' - בני העיר. </a:t>
            </a:r>
          </a:p>
          <a:p>
            <a:pPr algn="just">
              <a:lnSpc>
                <a:spcPct val="120000"/>
              </a:lnSpc>
            </a:pPr>
            <a:endParaRPr lang="he-IL" sz="600" dirty="0">
              <a:solidFill>
                <a:prstClr val="black"/>
              </a:solidFill>
            </a:endParaRPr>
          </a:p>
          <a:p>
            <a:pPr algn="just">
              <a:lnSpc>
                <a:spcPct val="120000"/>
              </a:lnSpc>
            </a:pPr>
            <a:r>
              <a:rPr lang="he-IL" sz="1600" dirty="0">
                <a:solidFill>
                  <a:prstClr val="black"/>
                </a:solidFill>
              </a:rPr>
              <a:t>וזאת </a:t>
            </a:r>
            <a:r>
              <a:rPr lang="he-IL" sz="1600" dirty="0" err="1">
                <a:solidFill>
                  <a:prstClr val="black"/>
                </a:solidFill>
              </a:rPr>
              <a:t>המסכתא</a:t>
            </a:r>
            <a:r>
              <a:rPr lang="he-IL" sz="1600" dirty="0">
                <a:solidFill>
                  <a:prstClr val="black"/>
                </a:solidFill>
              </a:rPr>
              <a:t> בכללה, אמנם יתבארו לנו ממנה שלשה </a:t>
            </a:r>
            <a:r>
              <a:rPr lang="he-IL" sz="1600" dirty="0" err="1">
                <a:solidFill>
                  <a:prstClr val="black"/>
                </a:solidFill>
              </a:rPr>
              <a:t>ענינים</a:t>
            </a:r>
            <a:r>
              <a:rPr lang="he-IL" sz="1600" dirty="0">
                <a:solidFill>
                  <a:prstClr val="black"/>
                </a:solidFill>
              </a:rPr>
              <a:t> כלליים: </a:t>
            </a:r>
          </a:p>
          <a:p>
            <a:pPr algn="just">
              <a:lnSpc>
                <a:spcPct val="120000"/>
              </a:lnSpc>
            </a:pPr>
            <a:r>
              <a:rPr lang="he-IL" sz="1600" dirty="0">
                <a:solidFill>
                  <a:prstClr val="black"/>
                </a:solidFill>
              </a:rPr>
              <a:t>הראשון - לבאר בה </a:t>
            </a:r>
            <a:r>
              <a:rPr lang="he-IL" sz="1600" dirty="0">
                <a:solidFill>
                  <a:srgbClr val="FF0000"/>
                </a:solidFill>
              </a:rPr>
              <a:t>ענייני מגלת אסתר </a:t>
            </a:r>
            <a:r>
              <a:rPr lang="he-IL" sz="1600" dirty="0">
                <a:solidFill>
                  <a:prstClr val="black"/>
                </a:solidFill>
              </a:rPr>
              <a:t>הפטור והחייב והראוי להוציא את הרבים ותכונת מעשה המגלה עם תכונת קריאתה וזמן קריאתה, ויבואו על זה ראשון ושני ממנה ומעט </a:t>
            </a:r>
            <a:r>
              <a:rPr lang="he-IL" sz="1600" dirty="0" err="1">
                <a:solidFill>
                  <a:prstClr val="black"/>
                </a:solidFill>
              </a:rPr>
              <a:t>מתחלת</a:t>
            </a:r>
            <a:r>
              <a:rPr lang="he-IL" sz="1600" dirty="0">
                <a:solidFill>
                  <a:prstClr val="black"/>
                </a:solidFill>
              </a:rPr>
              <a:t> פרק שלישי ר"ל פרק הקורא את המגלה עומד ויושב. </a:t>
            </a:r>
          </a:p>
          <a:p>
            <a:pPr algn="just">
              <a:lnSpc>
                <a:spcPct val="120000"/>
              </a:lnSpc>
            </a:pPr>
            <a:r>
              <a:rPr lang="he-IL" sz="1600" dirty="0">
                <a:solidFill>
                  <a:prstClr val="black"/>
                </a:solidFill>
              </a:rPr>
              <a:t>והשני - </a:t>
            </a:r>
            <a:r>
              <a:rPr lang="he-IL" sz="1600" dirty="0" err="1">
                <a:solidFill>
                  <a:srgbClr val="FF0000"/>
                </a:solidFill>
              </a:rPr>
              <a:t>בעניני</a:t>
            </a:r>
            <a:r>
              <a:rPr lang="he-IL" sz="1600" dirty="0">
                <a:solidFill>
                  <a:srgbClr val="FF0000"/>
                </a:solidFill>
              </a:rPr>
              <a:t> הקריאה בספר תורה </a:t>
            </a:r>
            <a:r>
              <a:rPr lang="he-IL" sz="1600" dirty="0">
                <a:solidFill>
                  <a:prstClr val="black"/>
                </a:solidFill>
              </a:rPr>
              <a:t>להודיע זמן קריאתה ותכונת קריאתה וכמה הם קוראים בכל ימי הקריאה זה בכה וזה בכה ויתגלגל בחלק זה מי הוא ראוי לעבור לפני התיבה או </a:t>
            </a:r>
            <a:r>
              <a:rPr lang="he-IL" sz="1600" dirty="0" err="1">
                <a:solidFill>
                  <a:prstClr val="black"/>
                </a:solidFill>
              </a:rPr>
              <a:t>לישא</a:t>
            </a:r>
            <a:r>
              <a:rPr lang="he-IL" sz="1600" dirty="0">
                <a:solidFill>
                  <a:prstClr val="black"/>
                </a:solidFill>
              </a:rPr>
              <a:t> את כפיו, ויבא על זה שלישי ממנה ר"ל הקורא את המגלה עומד ויושב וקצת הרביעי ר"ל בני העיר. </a:t>
            </a:r>
          </a:p>
          <a:p>
            <a:pPr algn="just">
              <a:lnSpc>
                <a:spcPct val="120000"/>
              </a:lnSpc>
            </a:pPr>
            <a:r>
              <a:rPr lang="he-IL" sz="1600" dirty="0">
                <a:solidFill>
                  <a:prstClr val="black"/>
                </a:solidFill>
              </a:rPr>
              <a:t>והשלישי - לבאר </a:t>
            </a:r>
            <a:r>
              <a:rPr lang="he-IL" sz="1600" dirty="0">
                <a:solidFill>
                  <a:srgbClr val="FF0000"/>
                </a:solidFill>
              </a:rPr>
              <a:t>קדושת בתי כנסיות </a:t>
            </a:r>
            <a:r>
              <a:rPr lang="he-IL" sz="1600" dirty="0">
                <a:solidFill>
                  <a:prstClr val="black"/>
                </a:solidFill>
              </a:rPr>
              <a:t>ובאיזה צד </a:t>
            </a:r>
            <a:r>
              <a:rPr lang="he-IL" sz="1600" dirty="0" err="1">
                <a:solidFill>
                  <a:prstClr val="black"/>
                </a:solidFill>
              </a:rPr>
              <a:t>יכולין</a:t>
            </a:r>
            <a:r>
              <a:rPr lang="he-IL" sz="1600" dirty="0">
                <a:solidFill>
                  <a:prstClr val="black"/>
                </a:solidFill>
              </a:rPr>
              <a:t> להורידן מקדושתן ויבא על זה קצת רביעי ממנה ר"ל בני העיר.</a:t>
            </a:r>
          </a:p>
        </p:txBody>
      </p:sp>
    </p:spTree>
    <p:extLst>
      <p:ext uri="{BB962C8B-B14F-4D97-AF65-F5344CB8AC3E}">
        <p14:creationId xmlns:p14="http://schemas.microsoft.com/office/powerpoint/2010/main" val="313445693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D32B1EA-E343-5F2D-6F2C-8AE4FA948C61}"/>
            </a:ext>
          </a:extLst>
        </p:cNvPr>
        <p:cNvGrpSpPr/>
        <p:nvPr/>
      </p:nvGrpSpPr>
      <p:grpSpPr>
        <a:xfrm>
          <a:off x="0" y="0"/>
          <a:ext cx="0" cy="0"/>
          <a:chOff x="0" y="0"/>
          <a:chExt cx="0" cy="0"/>
        </a:xfrm>
      </p:grpSpPr>
      <p:pic>
        <p:nvPicPr>
          <p:cNvPr id="2" name="תמונה 1">
            <a:extLst>
              <a:ext uri="{FF2B5EF4-FFF2-40B4-BE49-F238E27FC236}">
                <a16:creationId xmlns:a16="http://schemas.microsoft.com/office/drawing/2014/main" id="{2C4F4F7E-B74B-B2D1-8EFE-60BA53735CB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51520" y="6021288"/>
            <a:ext cx="3114799" cy="670505"/>
          </a:xfrm>
          <a:prstGeom prst="rect">
            <a:avLst/>
          </a:prstGeom>
        </p:spPr>
      </p:pic>
      <p:sp>
        <p:nvSpPr>
          <p:cNvPr id="6" name="TextBox 5">
            <a:extLst>
              <a:ext uri="{FF2B5EF4-FFF2-40B4-BE49-F238E27FC236}">
                <a16:creationId xmlns:a16="http://schemas.microsoft.com/office/drawing/2014/main" id="{374FF6BC-081A-4BE0-6E62-981F8C44F3BF}"/>
              </a:ext>
            </a:extLst>
          </p:cNvPr>
          <p:cNvSpPr txBox="1"/>
          <p:nvPr/>
        </p:nvSpPr>
        <p:spPr>
          <a:xfrm>
            <a:off x="683568" y="512331"/>
            <a:ext cx="7920880" cy="4053930"/>
          </a:xfrm>
          <a:prstGeom prst="rect">
            <a:avLst/>
          </a:prstGeom>
          <a:noFill/>
        </p:spPr>
        <p:txBody>
          <a:bodyPr wrap="square" rtlCol="1">
            <a:spAutoFit/>
          </a:bodyPr>
          <a:lstStyle/>
          <a:p>
            <a:pPr algn="just">
              <a:lnSpc>
                <a:spcPct val="120000"/>
              </a:lnSpc>
            </a:pPr>
            <a:r>
              <a:rPr lang="he-IL" sz="2800" dirty="0">
                <a:solidFill>
                  <a:srgbClr val="7030A0"/>
                </a:solidFill>
              </a:rPr>
              <a:t>מסכת מגילה – פרק ראשון:</a:t>
            </a:r>
            <a:endParaRPr lang="en-US" sz="2800" dirty="0">
              <a:solidFill>
                <a:srgbClr val="7030A0"/>
              </a:solidFill>
            </a:endParaRPr>
          </a:p>
          <a:p>
            <a:pPr algn="just">
              <a:lnSpc>
                <a:spcPct val="120000"/>
              </a:lnSpc>
            </a:pPr>
            <a:r>
              <a:rPr lang="he-IL" sz="1600" dirty="0">
                <a:solidFill>
                  <a:prstClr val="black"/>
                </a:solidFill>
              </a:rPr>
              <a:t> </a:t>
            </a:r>
            <a:endParaRPr lang="en-US" sz="1600" dirty="0">
              <a:solidFill>
                <a:prstClr val="black"/>
              </a:solidFill>
            </a:endParaRPr>
          </a:p>
          <a:p>
            <a:pPr algn="just">
              <a:lnSpc>
                <a:spcPct val="120000"/>
              </a:lnSpc>
            </a:pPr>
            <a:r>
              <a:rPr lang="he-IL" sz="1600" u="sng" dirty="0">
                <a:solidFill>
                  <a:prstClr val="black"/>
                </a:solidFill>
              </a:rPr>
              <a:t>המאירי</a:t>
            </a:r>
            <a:r>
              <a:rPr lang="he-IL" sz="1600" dirty="0">
                <a:solidFill>
                  <a:prstClr val="black"/>
                </a:solidFill>
              </a:rPr>
              <a:t>:</a:t>
            </a:r>
          </a:p>
          <a:p>
            <a:pPr lvl="0">
              <a:lnSpc>
                <a:spcPct val="120000"/>
              </a:lnSpc>
            </a:pPr>
            <a:endParaRPr lang="he-IL" sz="600" dirty="0">
              <a:solidFill>
                <a:prstClr val="black"/>
              </a:solidFill>
            </a:endParaRPr>
          </a:p>
          <a:p>
            <a:pPr lvl="0">
              <a:lnSpc>
                <a:spcPct val="120000"/>
              </a:lnSpc>
            </a:pPr>
            <a:r>
              <a:rPr lang="he-IL" sz="1600" dirty="0">
                <a:solidFill>
                  <a:prstClr val="black"/>
                </a:solidFill>
              </a:rPr>
              <a:t>וזה הפרק אמנם ישתדל לבאר קצת עניני החלק הראשון, ר"ל ענייני מגלת אסתר, ונתגלגל לבאר בו בהרבה </a:t>
            </a:r>
            <a:r>
              <a:rPr lang="he-IL" sz="1600" dirty="0" err="1">
                <a:solidFill>
                  <a:prstClr val="black"/>
                </a:solidFill>
              </a:rPr>
              <a:t>ענינים</a:t>
            </a:r>
            <a:r>
              <a:rPr lang="he-IL" sz="1600" dirty="0">
                <a:solidFill>
                  <a:prstClr val="black"/>
                </a:solidFill>
              </a:rPr>
              <a:t> החלוק שיש בשני דברים הדומים זה לזה על ידי גלגול ההבדל שיש בין אדר ראשון לאדר שני.</a:t>
            </a:r>
          </a:p>
          <a:p>
            <a:pPr lvl="0">
              <a:lnSpc>
                <a:spcPct val="120000"/>
              </a:lnSpc>
            </a:pPr>
            <a:endParaRPr lang="he-IL" sz="600" dirty="0">
              <a:solidFill>
                <a:prstClr val="black"/>
              </a:solidFill>
            </a:endParaRPr>
          </a:p>
          <a:p>
            <a:pPr lvl="0">
              <a:lnSpc>
                <a:spcPct val="120000"/>
              </a:lnSpc>
            </a:pPr>
            <a:r>
              <a:rPr lang="he-IL" sz="1600" dirty="0">
                <a:solidFill>
                  <a:prstClr val="black"/>
                </a:solidFill>
              </a:rPr>
              <a:t>ורובו </a:t>
            </a:r>
            <a:r>
              <a:rPr lang="he-IL" sz="1600" dirty="0" err="1">
                <a:solidFill>
                  <a:prstClr val="black"/>
                </a:solidFill>
              </a:rPr>
              <a:t>יסוב</a:t>
            </a:r>
            <a:r>
              <a:rPr lang="he-IL" sz="1600" dirty="0">
                <a:solidFill>
                  <a:prstClr val="black"/>
                </a:solidFill>
              </a:rPr>
              <a:t> על ארבעה עניינים: </a:t>
            </a:r>
          </a:p>
          <a:p>
            <a:pPr lvl="0">
              <a:lnSpc>
                <a:spcPct val="120000"/>
              </a:lnSpc>
            </a:pPr>
            <a:r>
              <a:rPr lang="he-IL" sz="1600" dirty="0">
                <a:solidFill>
                  <a:prstClr val="black"/>
                </a:solidFill>
              </a:rPr>
              <a:t>הראשון - לבאר זמן קריאתה הן לבני עיירות הן לבני כפרים. </a:t>
            </a:r>
          </a:p>
          <a:p>
            <a:pPr lvl="0">
              <a:lnSpc>
                <a:spcPct val="120000"/>
              </a:lnSpc>
            </a:pPr>
            <a:r>
              <a:rPr lang="he-IL" sz="1600" dirty="0">
                <a:solidFill>
                  <a:prstClr val="black"/>
                </a:solidFill>
              </a:rPr>
              <a:t>והשני - להודיע מהו נקרא </a:t>
            </a:r>
            <a:r>
              <a:rPr lang="he-IL" sz="1600" dirty="0" err="1">
                <a:solidFill>
                  <a:prstClr val="black"/>
                </a:solidFill>
              </a:rPr>
              <a:t>לענין</a:t>
            </a:r>
            <a:r>
              <a:rPr lang="he-IL" sz="1600" dirty="0">
                <a:solidFill>
                  <a:prstClr val="black"/>
                </a:solidFill>
              </a:rPr>
              <a:t> זה עיר ומה הוא נקרא כרך ומה הוא נקרא כפר. </a:t>
            </a:r>
          </a:p>
          <a:p>
            <a:pPr lvl="0">
              <a:lnSpc>
                <a:spcPct val="120000"/>
              </a:lnSpc>
            </a:pPr>
            <a:r>
              <a:rPr lang="he-IL" sz="1600" dirty="0">
                <a:solidFill>
                  <a:prstClr val="black"/>
                </a:solidFill>
              </a:rPr>
              <a:t>והשלישי - לבאר בדברים שאי אפשר לעשותם בזמנן באיזה </a:t>
            </a:r>
            <a:r>
              <a:rPr lang="he-IL" sz="1600" dirty="0" err="1">
                <a:solidFill>
                  <a:prstClr val="black"/>
                </a:solidFill>
              </a:rPr>
              <a:t>מקדימין</a:t>
            </a:r>
            <a:r>
              <a:rPr lang="he-IL" sz="1600" dirty="0">
                <a:solidFill>
                  <a:prstClr val="black"/>
                </a:solidFill>
              </a:rPr>
              <a:t> ובאיזה </a:t>
            </a:r>
            <a:r>
              <a:rPr lang="he-IL" sz="1600" dirty="0" err="1">
                <a:solidFill>
                  <a:prstClr val="black"/>
                </a:solidFill>
              </a:rPr>
              <a:t>מאחרין</a:t>
            </a:r>
            <a:r>
              <a:rPr lang="he-IL" sz="1600" dirty="0">
                <a:solidFill>
                  <a:prstClr val="black"/>
                </a:solidFill>
              </a:rPr>
              <a:t>. </a:t>
            </a:r>
          </a:p>
          <a:p>
            <a:pPr lvl="0">
              <a:lnSpc>
                <a:spcPct val="120000"/>
              </a:lnSpc>
            </a:pPr>
            <a:r>
              <a:rPr lang="he-IL" sz="1600" dirty="0">
                <a:solidFill>
                  <a:prstClr val="black"/>
                </a:solidFill>
              </a:rPr>
              <a:t>הרביעי - הוא שנתגלגל לבאר בהרבה דברים ההבדל שנפל בין שני דברים הדומים זה לזה ברוב </a:t>
            </a:r>
            <a:r>
              <a:rPr lang="he-IL" sz="1600" dirty="0" err="1">
                <a:solidFill>
                  <a:prstClr val="black"/>
                </a:solidFill>
              </a:rPr>
              <a:t>ענינם</a:t>
            </a:r>
            <a:r>
              <a:rPr lang="he-IL" sz="1600" dirty="0">
                <a:solidFill>
                  <a:prstClr val="black"/>
                </a:solidFill>
              </a:rPr>
              <a:t> על ידי גלגול ההבדל שבין אדר ראשון לאדר שני.</a:t>
            </a:r>
            <a:endParaRPr lang="he-IL" sz="1500" dirty="0">
              <a:solidFill>
                <a:prstClr val="black"/>
              </a:solidFill>
            </a:endParaRPr>
          </a:p>
        </p:txBody>
      </p:sp>
    </p:spTree>
    <p:extLst>
      <p:ext uri="{BB962C8B-B14F-4D97-AF65-F5344CB8AC3E}">
        <p14:creationId xmlns:p14="http://schemas.microsoft.com/office/powerpoint/2010/main" val="177024786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35E6CF8-8F52-68FA-F372-7596DD68A74F}"/>
            </a:ext>
          </a:extLst>
        </p:cNvPr>
        <p:cNvGrpSpPr/>
        <p:nvPr/>
      </p:nvGrpSpPr>
      <p:grpSpPr>
        <a:xfrm>
          <a:off x="0" y="0"/>
          <a:ext cx="0" cy="0"/>
          <a:chOff x="0" y="0"/>
          <a:chExt cx="0" cy="0"/>
        </a:xfrm>
      </p:grpSpPr>
      <p:sp>
        <p:nvSpPr>
          <p:cNvPr id="6" name="TextBox 5">
            <a:extLst>
              <a:ext uri="{FF2B5EF4-FFF2-40B4-BE49-F238E27FC236}">
                <a16:creationId xmlns:a16="http://schemas.microsoft.com/office/drawing/2014/main" id="{164972D0-150E-5541-FBBD-B8C8C933153A}"/>
              </a:ext>
            </a:extLst>
          </p:cNvPr>
          <p:cNvSpPr txBox="1"/>
          <p:nvPr/>
        </p:nvSpPr>
        <p:spPr>
          <a:xfrm>
            <a:off x="737820" y="125510"/>
            <a:ext cx="7920880" cy="6552050"/>
          </a:xfrm>
          <a:prstGeom prst="rect">
            <a:avLst/>
          </a:prstGeom>
          <a:noFill/>
        </p:spPr>
        <p:txBody>
          <a:bodyPr wrap="square" rtlCol="1">
            <a:spAutoFit/>
          </a:bodyPr>
          <a:lstStyle/>
          <a:p>
            <a:pPr algn="just">
              <a:lnSpc>
                <a:spcPct val="120000"/>
              </a:lnSpc>
            </a:pPr>
            <a:r>
              <a:rPr lang="he-IL" sz="1300" dirty="0">
                <a:solidFill>
                  <a:prstClr val="black"/>
                </a:solidFill>
              </a:rPr>
              <a:t>משנה א: מגילה נקראת באחד עשר, בשנים עשר, בשלושה עשר, בארבעה עשר, בחמישה עשר, לא פחות ולא יותר...</a:t>
            </a:r>
          </a:p>
          <a:p>
            <a:pPr algn="just">
              <a:lnSpc>
                <a:spcPct val="120000"/>
              </a:lnSpc>
            </a:pPr>
            <a:endParaRPr lang="he-IL" sz="1300" dirty="0">
              <a:solidFill>
                <a:prstClr val="black"/>
              </a:solidFill>
            </a:endParaRPr>
          </a:p>
          <a:p>
            <a:pPr algn="just">
              <a:lnSpc>
                <a:spcPct val="120000"/>
              </a:lnSpc>
            </a:pPr>
            <a:r>
              <a:rPr lang="he-IL" sz="1300" dirty="0">
                <a:solidFill>
                  <a:prstClr val="black"/>
                </a:solidFill>
              </a:rPr>
              <a:t>משנה ב: כיצד? חל להיות יום ארבעה עשר בשני - כפרים ועיירות גדולות קורין בו ביום, ומוקפות חומה למחר...</a:t>
            </a:r>
          </a:p>
          <a:p>
            <a:pPr algn="just">
              <a:lnSpc>
                <a:spcPct val="120000"/>
              </a:lnSpc>
            </a:pPr>
            <a:endParaRPr lang="he-IL" sz="1300" dirty="0">
              <a:solidFill>
                <a:prstClr val="black"/>
              </a:solidFill>
            </a:endParaRPr>
          </a:p>
          <a:p>
            <a:pPr algn="just">
              <a:lnSpc>
                <a:spcPct val="120000"/>
              </a:lnSpc>
            </a:pPr>
            <a:r>
              <a:rPr lang="he-IL" sz="1300" dirty="0">
                <a:solidFill>
                  <a:prstClr val="black"/>
                </a:solidFill>
              </a:rPr>
              <a:t>משנה ג: איזו היא עיר גדולה? כל שיש בה עשרה בטלנים. פחות מכאן, הרי זה כפר...</a:t>
            </a:r>
          </a:p>
          <a:p>
            <a:pPr algn="just">
              <a:lnSpc>
                <a:spcPct val="120000"/>
              </a:lnSpc>
            </a:pPr>
            <a:endParaRPr lang="he-IL" sz="1300" dirty="0">
              <a:solidFill>
                <a:prstClr val="black"/>
              </a:solidFill>
            </a:endParaRPr>
          </a:p>
          <a:p>
            <a:pPr algn="just">
              <a:lnSpc>
                <a:spcPct val="120000"/>
              </a:lnSpc>
            </a:pPr>
            <a:r>
              <a:rPr lang="he-IL" sz="1300" dirty="0">
                <a:solidFill>
                  <a:prstClr val="black"/>
                </a:solidFill>
              </a:rPr>
              <a:t>משנה ד: קראו את המגילה באדר הראשון, </a:t>
            </a:r>
            <a:r>
              <a:rPr lang="he-IL" sz="1300" dirty="0" err="1">
                <a:solidFill>
                  <a:prstClr val="black"/>
                </a:solidFill>
              </a:rPr>
              <a:t>ונתעברה</a:t>
            </a:r>
            <a:r>
              <a:rPr lang="he-IL" sz="1300" dirty="0">
                <a:solidFill>
                  <a:prstClr val="black"/>
                </a:solidFill>
              </a:rPr>
              <a:t> השנה, קורין אותה באדר השני.</a:t>
            </a:r>
          </a:p>
          <a:p>
            <a:pPr algn="just">
              <a:lnSpc>
                <a:spcPct val="120000"/>
              </a:lnSpc>
            </a:pPr>
            <a:r>
              <a:rPr lang="he-IL" sz="1300" dirty="0">
                <a:solidFill>
                  <a:prstClr val="black"/>
                </a:solidFill>
              </a:rPr>
              <a:t>             </a:t>
            </a:r>
            <a:r>
              <a:rPr lang="he-IL" sz="1300" b="1" dirty="0">
                <a:solidFill>
                  <a:srgbClr val="FF0000"/>
                </a:solidFill>
              </a:rPr>
              <a:t>אין בין </a:t>
            </a:r>
            <a:r>
              <a:rPr lang="he-IL" sz="1300" dirty="0">
                <a:solidFill>
                  <a:prstClr val="black"/>
                </a:solidFill>
              </a:rPr>
              <a:t>אדר הראשון לאדר השני אלא קריאת המגילה ומתנות לאביונים.</a:t>
            </a:r>
          </a:p>
          <a:p>
            <a:pPr algn="just">
              <a:lnSpc>
                <a:spcPct val="120000"/>
              </a:lnSpc>
            </a:pPr>
            <a:endParaRPr lang="he-IL" sz="1300" dirty="0">
              <a:solidFill>
                <a:prstClr val="black"/>
              </a:solidFill>
            </a:endParaRPr>
          </a:p>
          <a:p>
            <a:pPr algn="just">
              <a:lnSpc>
                <a:spcPct val="120000"/>
              </a:lnSpc>
            </a:pPr>
            <a:r>
              <a:rPr lang="he-IL" sz="1300" dirty="0">
                <a:solidFill>
                  <a:prstClr val="black"/>
                </a:solidFill>
              </a:rPr>
              <a:t>משנה ה: </a:t>
            </a:r>
            <a:r>
              <a:rPr lang="he-IL" sz="1300" b="1" dirty="0">
                <a:solidFill>
                  <a:srgbClr val="FF0000"/>
                </a:solidFill>
              </a:rPr>
              <a:t>אין בין </a:t>
            </a:r>
            <a:r>
              <a:rPr lang="he-IL" sz="1300" dirty="0">
                <a:solidFill>
                  <a:prstClr val="black"/>
                </a:solidFill>
              </a:rPr>
              <a:t>יום טוב לשבת, אלא אוכל נפש בלבד.</a:t>
            </a:r>
          </a:p>
          <a:p>
            <a:pPr algn="just">
              <a:lnSpc>
                <a:spcPct val="120000"/>
              </a:lnSpc>
            </a:pPr>
            <a:r>
              <a:rPr lang="he-IL" sz="1300" dirty="0">
                <a:solidFill>
                  <a:prstClr val="black"/>
                </a:solidFill>
              </a:rPr>
              <a:t>             </a:t>
            </a:r>
            <a:r>
              <a:rPr lang="he-IL" sz="1300" b="1" dirty="0">
                <a:solidFill>
                  <a:srgbClr val="FF0000"/>
                </a:solidFill>
              </a:rPr>
              <a:t>אין בין </a:t>
            </a:r>
            <a:r>
              <a:rPr lang="he-IL" sz="1300" dirty="0">
                <a:solidFill>
                  <a:prstClr val="black"/>
                </a:solidFill>
              </a:rPr>
              <a:t>שבת ליום הכיפורים, אלא שזה זדונו בידי אדם, וזה זדונו בכרת.</a:t>
            </a:r>
          </a:p>
          <a:p>
            <a:pPr algn="just">
              <a:lnSpc>
                <a:spcPct val="120000"/>
              </a:lnSpc>
            </a:pPr>
            <a:endParaRPr lang="he-IL" sz="1300" dirty="0">
              <a:solidFill>
                <a:prstClr val="black"/>
              </a:solidFill>
            </a:endParaRPr>
          </a:p>
          <a:p>
            <a:pPr algn="just">
              <a:lnSpc>
                <a:spcPct val="120000"/>
              </a:lnSpc>
            </a:pPr>
            <a:r>
              <a:rPr lang="he-IL" sz="1300" dirty="0">
                <a:solidFill>
                  <a:prstClr val="black"/>
                </a:solidFill>
              </a:rPr>
              <a:t>משנה ו: </a:t>
            </a:r>
            <a:r>
              <a:rPr lang="he-IL" sz="1300" b="1" dirty="0">
                <a:solidFill>
                  <a:srgbClr val="FF0000"/>
                </a:solidFill>
              </a:rPr>
              <a:t>אין בין </a:t>
            </a:r>
            <a:r>
              <a:rPr lang="he-IL" sz="1300" dirty="0">
                <a:solidFill>
                  <a:prstClr val="black"/>
                </a:solidFill>
              </a:rPr>
              <a:t>המודר הנאה </a:t>
            </a:r>
            <a:r>
              <a:rPr lang="he-IL" sz="1300" dirty="0" err="1">
                <a:solidFill>
                  <a:prstClr val="black"/>
                </a:solidFill>
              </a:rPr>
              <a:t>מחבירו</a:t>
            </a:r>
            <a:r>
              <a:rPr lang="he-IL" sz="1300" dirty="0">
                <a:solidFill>
                  <a:prstClr val="black"/>
                </a:solidFill>
              </a:rPr>
              <a:t> למודר ממנו מאכל, אלא דריסת הרגל, וכלים שאין </a:t>
            </a:r>
            <a:r>
              <a:rPr lang="he-IL" sz="1300" dirty="0" err="1">
                <a:solidFill>
                  <a:prstClr val="black"/>
                </a:solidFill>
              </a:rPr>
              <a:t>עושין</a:t>
            </a:r>
            <a:r>
              <a:rPr lang="he-IL" sz="1300" dirty="0">
                <a:solidFill>
                  <a:prstClr val="black"/>
                </a:solidFill>
              </a:rPr>
              <a:t> בהן אוכל נפש.</a:t>
            </a:r>
          </a:p>
          <a:p>
            <a:pPr algn="just">
              <a:lnSpc>
                <a:spcPct val="120000"/>
              </a:lnSpc>
            </a:pPr>
            <a:r>
              <a:rPr lang="he-IL" sz="1300" dirty="0">
                <a:solidFill>
                  <a:prstClr val="black"/>
                </a:solidFill>
              </a:rPr>
              <a:t>            </a:t>
            </a:r>
            <a:r>
              <a:rPr lang="he-IL" sz="1300" b="1" dirty="0">
                <a:solidFill>
                  <a:srgbClr val="FF0000"/>
                </a:solidFill>
              </a:rPr>
              <a:t>אין בין </a:t>
            </a:r>
            <a:r>
              <a:rPr lang="he-IL" sz="1300" dirty="0">
                <a:solidFill>
                  <a:prstClr val="black"/>
                </a:solidFill>
              </a:rPr>
              <a:t>נדרים לנדבות, אלא שהנדרים – חייב באחריותן, ונדבות – אינו חייב באחריותן.</a:t>
            </a:r>
          </a:p>
          <a:p>
            <a:pPr algn="just">
              <a:lnSpc>
                <a:spcPct val="120000"/>
              </a:lnSpc>
            </a:pPr>
            <a:endParaRPr lang="he-IL" sz="1300" dirty="0">
              <a:solidFill>
                <a:prstClr val="black"/>
              </a:solidFill>
            </a:endParaRPr>
          </a:p>
          <a:p>
            <a:pPr algn="just">
              <a:lnSpc>
                <a:spcPct val="120000"/>
              </a:lnSpc>
            </a:pPr>
            <a:r>
              <a:rPr lang="he-IL" sz="1300" dirty="0">
                <a:solidFill>
                  <a:prstClr val="black"/>
                </a:solidFill>
              </a:rPr>
              <a:t>משנה ז: </a:t>
            </a:r>
            <a:r>
              <a:rPr lang="he-IL" sz="1300" b="1" dirty="0">
                <a:solidFill>
                  <a:srgbClr val="FF0000"/>
                </a:solidFill>
              </a:rPr>
              <a:t>אין בין </a:t>
            </a:r>
            <a:r>
              <a:rPr lang="he-IL" sz="1300" dirty="0">
                <a:solidFill>
                  <a:prstClr val="black"/>
                </a:solidFill>
              </a:rPr>
              <a:t>זב הרואה שתי ראיות לרואה שלוש, אלא קרבן.</a:t>
            </a:r>
          </a:p>
          <a:p>
            <a:pPr algn="just">
              <a:lnSpc>
                <a:spcPct val="120000"/>
              </a:lnSpc>
            </a:pPr>
            <a:r>
              <a:rPr lang="he-IL" sz="1300" dirty="0">
                <a:solidFill>
                  <a:prstClr val="black"/>
                </a:solidFill>
              </a:rPr>
              <a:t>            </a:t>
            </a:r>
            <a:r>
              <a:rPr lang="he-IL" sz="1300" b="1" dirty="0">
                <a:solidFill>
                  <a:srgbClr val="FF0000"/>
                </a:solidFill>
              </a:rPr>
              <a:t>אין בין </a:t>
            </a:r>
            <a:r>
              <a:rPr lang="he-IL" sz="1300" dirty="0">
                <a:solidFill>
                  <a:prstClr val="black"/>
                </a:solidFill>
              </a:rPr>
              <a:t>מצורע מוסגר למצורע מוחלט, אלא פריעה ופרימה.</a:t>
            </a:r>
          </a:p>
          <a:p>
            <a:pPr algn="just">
              <a:lnSpc>
                <a:spcPct val="120000"/>
              </a:lnSpc>
            </a:pPr>
            <a:r>
              <a:rPr lang="he-IL" sz="1300" dirty="0">
                <a:solidFill>
                  <a:prstClr val="black"/>
                </a:solidFill>
              </a:rPr>
              <a:t>            </a:t>
            </a:r>
            <a:r>
              <a:rPr lang="he-IL" sz="1300" b="1" dirty="0">
                <a:solidFill>
                  <a:srgbClr val="FF0000"/>
                </a:solidFill>
              </a:rPr>
              <a:t>אין בין </a:t>
            </a:r>
            <a:r>
              <a:rPr lang="he-IL" sz="1300" dirty="0">
                <a:solidFill>
                  <a:prstClr val="black"/>
                </a:solidFill>
              </a:rPr>
              <a:t>טהור מתוך הסגר לטהור מתוך החלט, אלא תגלחת וציפורים.</a:t>
            </a:r>
          </a:p>
          <a:p>
            <a:pPr algn="just">
              <a:lnSpc>
                <a:spcPct val="120000"/>
              </a:lnSpc>
            </a:pPr>
            <a:endParaRPr lang="he-IL" sz="1300" dirty="0">
              <a:solidFill>
                <a:prstClr val="black"/>
              </a:solidFill>
            </a:endParaRPr>
          </a:p>
          <a:p>
            <a:pPr algn="just">
              <a:lnSpc>
                <a:spcPct val="120000"/>
              </a:lnSpc>
            </a:pPr>
            <a:r>
              <a:rPr lang="he-IL" sz="1300" dirty="0">
                <a:solidFill>
                  <a:prstClr val="black"/>
                </a:solidFill>
              </a:rPr>
              <a:t>משנה ח: </a:t>
            </a:r>
            <a:r>
              <a:rPr lang="he-IL" sz="1300" b="1" dirty="0">
                <a:solidFill>
                  <a:srgbClr val="FF0000"/>
                </a:solidFill>
              </a:rPr>
              <a:t>אין בין </a:t>
            </a:r>
            <a:r>
              <a:rPr lang="he-IL" sz="1300" dirty="0">
                <a:solidFill>
                  <a:prstClr val="black"/>
                </a:solidFill>
              </a:rPr>
              <a:t>ספרים לתפילין ומזוזות, אלא שהספרים </a:t>
            </a:r>
            <a:r>
              <a:rPr lang="he-IL" sz="1300" dirty="0" err="1">
                <a:solidFill>
                  <a:prstClr val="black"/>
                </a:solidFill>
              </a:rPr>
              <a:t>נכתבין</a:t>
            </a:r>
            <a:r>
              <a:rPr lang="he-IL" sz="1300" dirty="0">
                <a:solidFill>
                  <a:prstClr val="black"/>
                </a:solidFill>
              </a:rPr>
              <a:t> בכל לשון, ותפילין ומזוזות אינן נכתבות אלא אשורית...</a:t>
            </a:r>
          </a:p>
          <a:p>
            <a:pPr algn="just">
              <a:lnSpc>
                <a:spcPct val="120000"/>
              </a:lnSpc>
            </a:pPr>
            <a:endParaRPr lang="he-IL" sz="1300" dirty="0">
              <a:solidFill>
                <a:prstClr val="black"/>
              </a:solidFill>
            </a:endParaRPr>
          </a:p>
          <a:p>
            <a:pPr algn="just">
              <a:lnSpc>
                <a:spcPct val="120000"/>
              </a:lnSpc>
            </a:pPr>
            <a:r>
              <a:rPr lang="he-IL" sz="1300" dirty="0">
                <a:solidFill>
                  <a:prstClr val="black"/>
                </a:solidFill>
              </a:rPr>
              <a:t>משנה ט: </a:t>
            </a:r>
            <a:r>
              <a:rPr lang="he-IL" sz="1300" b="1" dirty="0">
                <a:solidFill>
                  <a:srgbClr val="FF0000"/>
                </a:solidFill>
              </a:rPr>
              <a:t>אין בין </a:t>
            </a:r>
            <a:r>
              <a:rPr lang="he-IL" sz="1300" dirty="0">
                <a:solidFill>
                  <a:prstClr val="black"/>
                </a:solidFill>
              </a:rPr>
              <a:t>כהן משוח בשמן המשחה למרובה בגדים, אלא פר הבא על כל המצות.</a:t>
            </a:r>
          </a:p>
          <a:p>
            <a:pPr algn="just">
              <a:lnSpc>
                <a:spcPct val="120000"/>
              </a:lnSpc>
            </a:pPr>
            <a:r>
              <a:rPr lang="he-IL" sz="1300" dirty="0">
                <a:solidFill>
                  <a:prstClr val="black"/>
                </a:solidFill>
              </a:rPr>
              <a:t>             </a:t>
            </a:r>
            <a:r>
              <a:rPr lang="he-IL" sz="1300" b="1" dirty="0">
                <a:solidFill>
                  <a:srgbClr val="FF0000"/>
                </a:solidFill>
              </a:rPr>
              <a:t>אין בין </a:t>
            </a:r>
            <a:r>
              <a:rPr lang="he-IL" sz="1300" dirty="0">
                <a:solidFill>
                  <a:prstClr val="black"/>
                </a:solidFill>
              </a:rPr>
              <a:t>כהן משמש לכהן שעבר, אלא פר יום הכפורים ועשירית האיפה.</a:t>
            </a:r>
          </a:p>
          <a:p>
            <a:pPr algn="just">
              <a:lnSpc>
                <a:spcPct val="120000"/>
              </a:lnSpc>
            </a:pPr>
            <a:endParaRPr lang="he-IL" sz="1300" dirty="0">
              <a:solidFill>
                <a:prstClr val="black"/>
              </a:solidFill>
            </a:endParaRPr>
          </a:p>
          <a:p>
            <a:pPr algn="just">
              <a:lnSpc>
                <a:spcPct val="120000"/>
              </a:lnSpc>
            </a:pPr>
            <a:r>
              <a:rPr lang="he-IL" sz="1300" dirty="0">
                <a:solidFill>
                  <a:prstClr val="black"/>
                </a:solidFill>
              </a:rPr>
              <a:t>משנה י: </a:t>
            </a:r>
            <a:r>
              <a:rPr lang="he-IL" sz="1300" b="1" dirty="0">
                <a:solidFill>
                  <a:srgbClr val="FF0000"/>
                </a:solidFill>
              </a:rPr>
              <a:t>אין בין </a:t>
            </a:r>
            <a:r>
              <a:rPr lang="he-IL" sz="1300" dirty="0">
                <a:solidFill>
                  <a:prstClr val="black"/>
                </a:solidFill>
              </a:rPr>
              <a:t>במה גדולה לבמה קטנה, אלא פסחים...</a:t>
            </a:r>
          </a:p>
          <a:p>
            <a:pPr algn="just">
              <a:lnSpc>
                <a:spcPct val="120000"/>
              </a:lnSpc>
            </a:pPr>
            <a:endParaRPr lang="he-IL" sz="1300" dirty="0">
              <a:solidFill>
                <a:prstClr val="black"/>
              </a:solidFill>
            </a:endParaRPr>
          </a:p>
          <a:p>
            <a:pPr algn="just">
              <a:lnSpc>
                <a:spcPct val="120000"/>
              </a:lnSpc>
            </a:pPr>
            <a:r>
              <a:rPr lang="he-IL" sz="1300" dirty="0">
                <a:solidFill>
                  <a:prstClr val="black"/>
                </a:solidFill>
              </a:rPr>
              <a:t>משנה יא: </a:t>
            </a:r>
            <a:r>
              <a:rPr lang="he-IL" sz="1300" b="1" dirty="0">
                <a:solidFill>
                  <a:srgbClr val="FF0000"/>
                </a:solidFill>
              </a:rPr>
              <a:t>אין בין </a:t>
            </a:r>
            <a:r>
              <a:rPr lang="he-IL" sz="1300" dirty="0">
                <a:solidFill>
                  <a:prstClr val="black"/>
                </a:solidFill>
              </a:rPr>
              <a:t>שילה לירושלים, אלא שבשילה אוכלים קדשים קלים ומעשר שני בכל הרואה, ובירושלים לפנים מן החומה...</a:t>
            </a:r>
          </a:p>
        </p:txBody>
      </p:sp>
    </p:spTree>
    <p:extLst>
      <p:ext uri="{BB962C8B-B14F-4D97-AF65-F5344CB8AC3E}">
        <p14:creationId xmlns:p14="http://schemas.microsoft.com/office/powerpoint/2010/main" val="153179993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תמונה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51520" y="6021288"/>
            <a:ext cx="3114799" cy="670505"/>
          </a:xfrm>
          <a:prstGeom prst="rect">
            <a:avLst/>
          </a:prstGeom>
        </p:spPr>
      </p:pic>
      <p:sp>
        <p:nvSpPr>
          <p:cNvPr id="4" name="TextBox 3"/>
          <p:cNvSpPr txBox="1"/>
          <p:nvPr/>
        </p:nvSpPr>
        <p:spPr>
          <a:xfrm>
            <a:off x="316880" y="106770"/>
            <a:ext cx="8218200" cy="3464731"/>
          </a:xfrm>
          <a:prstGeom prst="rect">
            <a:avLst/>
          </a:prstGeom>
          <a:noFill/>
        </p:spPr>
        <p:txBody>
          <a:bodyPr wrap="square" rtlCol="1">
            <a:spAutoFit/>
          </a:bodyPr>
          <a:lstStyle/>
          <a:p>
            <a:pPr>
              <a:lnSpc>
                <a:spcPct val="120000"/>
              </a:lnSpc>
            </a:pPr>
            <a:r>
              <a:rPr lang="he-IL" sz="1500" b="1" dirty="0"/>
              <a:t>משנה</a:t>
            </a:r>
          </a:p>
          <a:p>
            <a:pPr>
              <a:lnSpc>
                <a:spcPct val="120000"/>
              </a:lnSpc>
            </a:pPr>
            <a:endParaRPr lang="he-IL" sz="400" dirty="0"/>
          </a:p>
          <a:p>
            <a:pPr>
              <a:lnSpc>
                <a:spcPct val="120000"/>
              </a:lnSpc>
            </a:pPr>
            <a:r>
              <a:rPr lang="he-IL" sz="1500" dirty="0">
                <a:solidFill>
                  <a:srgbClr val="F79646">
                    <a:lumMod val="50000"/>
                  </a:srgbClr>
                </a:solidFill>
              </a:rPr>
              <a:t>מגילה נקראת </a:t>
            </a:r>
            <a:r>
              <a:rPr lang="he-IL" sz="1500" dirty="0" err="1">
                <a:solidFill>
                  <a:srgbClr val="F79646">
                    <a:lumMod val="50000"/>
                  </a:srgbClr>
                </a:solidFill>
              </a:rPr>
              <a:t>בי''א</a:t>
            </a:r>
            <a:r>
              <a:rPr lang="he-IL" sz="1500" dirty="0">
                <a:solidFill>
                  <a:srgbClr val="F79646">
                    <a:lumMod val="50000"/>
                  </a:srgbClr>
                </a:solidFill>
              </a:rPr>
              <a:t> </a:t>
            </a:r>
            <a:r>
              <a:rPr lang="he-IL" sz="1500" dirty="0" err="1">
                <a:solidFill>
                  <a:srgbClr val="F79646">
                    <a:lumMod val="50000"/>
                  </a:srgbClr>
                </a:solidFill>
              </a:rPr>
              <a:t>בי''ב</a:t>
            </a:r>
            <a:r>
              <a:rPr lang="he-IL" sz="1500" dirty="0">
                <a:solidFill>
                  <a:srgbClr val="F79646">
                    <a:lumMod val="50000"/>
                  </a:srgbClr>
                </a:solidFill>
              </a:rPr>
              <a:t> </a:t>
            </a:r>
            <a:r>
              <a:rPr lang="he-IL" sz="1500" dirty="0" err="1">
                <a:solidFill>
                  <a:srgbClr val="F79646">
                    <a:lumMod val="50000"/>
                  </a:srgbClr>
                </a:solidFill>
              </a:rPr>
              <a:t>בי''ג</a:t>
            </a:r>
            <a:r>
              <a:rPr lang="he-IL" sz="1500" dirty="0">
                <a:solidFill>
                  <a:srgbClr val="F79646">
                    <a:lumMod val="50000"/>
                  </a:srgbClr>
                </a:solidFill>
              </a:rPr>
              <a:t> </a:t>
            </a:r>
            <a:r>
              <a:rPr lang="he-IL" sz="1500" dirty="0" err="1">
                <a:solidFill>
                  <a:srgbClr val="F79646">
                    <a:lumMod val="50000"/>
                  </a:srgbClr>
                </a:solidFill>
              </a:rPr>
              <a:t>בי''ד</a:t>
            </a:r>
            <a:r>
              <a:rPr lang="he-IL" sz="1500" dirty="0">
                <a:solidFill>
                  <a:srgbClr val="F79646">
                    <a:lumMod val="50000"/>
                  </a:srgbClr>
                </a:solidFill>
              </a:rPr>
              <a:t> </a:t>
            </a:r>
            <a:r>
              <a:rPr lang="he-IL" sz="1500" dirty="0" err="1">
                <a:solidFill>
                  <a:srgbClr val="F79646">
                    <a:lumMod val="50000"/>
                  </a:srgbClr>
                </a:solidFill>
              </a:rPr>
              <a:t>בט</a:t>
            </a:r>
            <a:r>
              <a:rPr lang="he-IL" sz="1500" dirty="0">
                <a:solidFill>
                  <a:srgbClr val="F79646">
                    <a:lumMod val="50000"/>
                  </a:srgbClr>
                </a:solidFill>
              </a:rPr>
              <a:t>''ו לא פחות ולא יותר:</a:t>
            </a:r>
          </a:p>
          <a:p>
            <a:pPr>
              <a:lnSpc>
                <a:spcPct val="120000"/>
              </a:lnSpc>
            </a:pPr>
            <a:r>
              <a:rPr lang="he-IL" sz="1500" dirty="0">
                <a:solidFill>
                  <a:srgbClr val="F79646">
                    <a:lumMod val="50000"/>
                  </a:srgbClr>
                </a:solidFill>
              </a:rPr>
              <a:t>כרכין </a:t>
            </a:r>
            <a:r>
              <a:rPr lang="he-IL" sz="1500" dirty="0" err="1">
                <a:solidFill>
                  <a:srgbClr val="F79646">
                    <a:lumMod val="50000"/>
                  </a:srgbClr>
                </a:solidFill>
              </a:rPr>
              <a:t>המוקפין</a:t>
            </a:r>
            <a:r>
              <a:rPr lang="he-IL" sz="1500" dirty="0">
                <a:solidFill>
                  <a:srgbClr val="F79646">
                    <a:lumMod val="50000"/>
                  </a:srgbClr>
                </a:solidFill>
              </a:rPr>
              <a:t> חומה מימות יהושע בן נון - קורין </a:t>
            </a:r>
            <a:r>
              <a:rPr lang="he-IL" sz="1500" dirty="0" err="1">
                <a:solidFill>
                  <a:srgbClr val="F79646">
                    <a:lumMod val="50000"/>
                  </a:srgbClr>
                </a:solidFill>
              </a:rPr>
              <a:t>בט</a:t>
            </a:r>
            <a:r>
              <a:rPr lang="he-IL" sz="1500" dirty="0">
                <a:solidFill>
                  <a:srgbClr val="F79646">
                    <a:lumMod val="50000"/>
                  </a:srgbClr>
                </a:solidFill>
              </a:rPr>
              <a:t>''ו, </a:t>
            </a:r>
          </a:p>
          <a:p>
            <a:pPr>
              <a:lnSpc>
                <a:spcPct val="120000"/>
              </a:lnSpc>
            </a:pPr>
            <a:r>
              <a:rPr lang="he-IL" sz="1500" dirty="0">
                <a:solidFill>
                  <a:srgbClr val="F79646">
                    <a:lumMod val="50000"/>
                  </a:srgbClr>
                </a:solidFill>
              </a:rPr>
              <a:t>כפרים ועיירות גדולות - קורין </a:t>
            </a:r>
            <a:r>
              <a:rPr lang="he-IL" sz="1500" dirty="0" err="1">
                <a:solidFill>
                  <a:srgbClr val="F79646">
                    <a:lumMod val="50000"/>
                  </a:srgbClr>
                </a:solidFill>
              </a:rPr>
              <a:t>בי''ד</a:t>
            </a:r>
            <a:r>
              <a:rPr lang="he-IL" sz="1500" dirty="0">
                <a:solidFill>
                  <a:srgbClr val="F79646">
                    <a:lumMod val="50000"/>
                  </a:srgbClr>
                </a:solidFill>
              </a:rPr>
              <a:t>, אלא שהכפרים </a:t>
            </a:r>
            <a:r>
              <a:rPr lang="he-IL" sz="1500" dirty="0" err="1">
                <a:solidFill>
                  <a:srgbClr val="F79646">
                    <a:lumMod val="50000"/>
                  </a:srgbClr>
                </a:solidFill>
              </a:rPr>
              <a:t>מקדימין</a:t>
            </a:r>
            <a:r>
              <a:rPr lang="he-IL" sz="1500" dirty="0">
                <a:solidFill>
                  <a:srgbClr val="F79646">
                    <a:lumMod val="50000"/>
                  </a:srgbClr>
                </a:solidFill>
              </a:rPr>
              <a:t> ליום הכניסה.</a:t>
            </a:r>
          </a:p>
          <a:p>
            <a:pPr>
              <a:lnSpc>
                <a:spcPct val="120000"/>
              </a:lnSpc>
            </a:pPr>
            <a:r>
              <a:rPr lang="he-IL" sz="1500" dirty="0">
                <a:solidFill>
                  <a:srgbClr val="F79646">
                    <a:lumMod val="50000"/>
                  </a:srgbClr>
                </a:solidFill>
              </a:rPr>
              <a:t>כיצד? </a:t>
            </a:r>
          </a:p>
          <a:p>
            <a:pPr>
              <a:lnSpc>
                <a:spcPct val="120000"/>
              </a:lnSpc>
            </a:pPr>
            <a:r>
              <a:rPr lang="he-IL" sz="1500" dirty="0">
                <a:solidFill>
                  <a:srgbClr val="F79646">
                    <a:lumMod val="50000"/>
                  </a:srgbClr>
                </a:solidFill>
              </a:rPr>
              <a:t>חל להיות </a:t>
            </a:r>
            <a:r>
              <a:rPr lang="he-IL" sz="1500" dirty="0" err="1">
                <a:solidFill>
                  <a:srgbClr val="F79646">
                    <a:lumMod val="50000"/>
                  </a:srgbClr>
                </a:solidFill>
              </a:rPr>
              <a:t>י''ד</a:t>
            </a:r>
            <a:r>
              <a:rPr lang="he-IL" sz="1500" dirty="0">
                <a:solidFill>
                  <a:srgbClr val="F79646">
                    <a:lumMod val="50000"/>
                  </a:srgbClr>
                </a:solidFill>
              </a:rPr>
              <a:t> בשני - כפרים ועיירות גדולות קורין בו ביום, ומוקפות חומה למחר. </a:t>
            </a:r>
          </a:p>
          <a:p>
            <a:pPr>
              <a:lnSpc>
                <a:spcPct val="120000"/>
              </a:lnSpc>
            </a:pPr>
            <a:r>
              <a:rPr lang="he-IL" sz="1500" dirty="0">
                <a:solidFill>
                  <a:srgbClr val="F79646">
                    <a:lumMod val="50000"/>
                  </a:srgbClr>
                </a:solidFill>
              </a:rPr>
              <a:t>חל להיות בשלישי או ברביעי - כפרים </a:t>
            </a:r>
            <a:r>
              <a:rPr lang="he-IL" sz="1500" dirty="0" err="1">
                <a:solidFill>
                  <a:srgbClr val="F79646">
                    <a:lumMod val="50000"/>
                  </a:srgbClr>
                </a:solidFill>
              </a:rPr>
              <a:t>מקדימין</a:t>
            </a:r>
            <a:r>
              <a:rPr lang="he-IL" sz="1500" dirty="0">
                <a:solidFill>
                  <a:srgbClr val="F79646">
                    <a:lumMod val="50000"/>
                  </a:srgbClr>
                </a:solidFill>
              </a:rPr>
              <a:t> ליום הכניסה, ועיירות גדולות קורין בו ביום, ומוקפות חומה למחר. </a:t>
            </a:r>
          </a:p>
          <a:p>
            <a:pPr>
              <a:lnSpc>
                <a:spcPct val="120000"/>
              </a:lnSpc>
            </a:pPr>
            <a:r>
              <a:rPr lang="he-IL" sz="1500" dirty="0">
                <a:solidFill>
                  <a:srgbClr val="F79646">
                    <a:lumMod val="50000"/>
                  </a:srgbClr>
                </a:solidFill>
              </a:rPr>
              <a:t>חל להיות בחמישי - כפרים ועיירות גדולות קורין בו ביום, ומוקפות חומה למחר. </a:t>
            </a:r>
          </a:p>
          <a:p>
            <a:pPr>
              <a:lnSpc>
                <a:spcPct val="120000"/>
              </a:lnSpc>
            </a:pPr>
            <a:r>
              <a:rPr lang="he-IL" sz="1500" dirty="0">
                <a:solidFill>
                  <a:srgbClr val="F79646">
                    <a:lumMod val="50000"/>
                  </a:srgbClr>
                </a:solidFill>
              </a:rPr>
              <a:t>חל להיות </a:t>
            </a:r>
            <a:r>
              <a:rPr lang="he-IL" sz="1500" dirty="0" err="1">
                <a:solidFill>
                  <a:srgbClr val="F79646">
                    <a:lumMod val="50000"/>
                  </a:srgbClr>
                </a:solidFill>
              </a:rPr>
              <a:t>ע''ש</a:t>
            </a:r>
            <a:r>
              <a:rPr lang="he-IL" sz="1500" dirty="0">
                <a:solidFill>
                  <a:srgbClr val="F79646">
                    <a:lumMod val="50000"/>
                  </a:srgbClr>
                </a:solidFill>
              </a:rPr>
              <a:t> - כפרים </a:t>
            </a:r>
            <a:r>
              <a:rPr lang="he-IL" sz="1500" dirty="0" err="1">
                <a:solidFill>
                  <a:srgbClr val="F79646">
                    <a:lumMod val="50000"/>
                  </a:srgbClr>
                </a:solidFill>
              </a:rPr>
              <a:t>מקדימין</a:t>
            </a:r>
            <a:r>
              <a:rPr lang="he-IL" sz="1500" dirty="0">
                <a:solidFill>
                  <a:srgbClr val="F79646">
                    <a:lumMod val="50000"/>
                  </a:srgbClr>
                </a:solidFill>
              </a:rPr>
              <a:t> ליום הכניסה, ועיירות גדולות ומוקפות חומה קורין בו ביום. </a:t>
            </a:r>
          </a:p>
          <a:p>
            <a:pPr>
              <a:lnSpc>
                <a:spcPct val="120000"/>
              </a:lnSpc>
            </a:pPr>
            <a:r>
              <a:rPr lang="he-IL" sz="1500" dirty="0">
                <a:solidFill>
                  <a:srgbClr val="F79646">
                    <a:lumMod val="50000"/>
                  </a:srgbClr>
                </a:solidFill>
              </a:rPr>
              <a:t>חל להיות בשבת - כפרים ועיירות גדולות </a:t>
            </a:r>
            <a:r>
              <a:rPr lang="he-IL" sz="1500" dirty="0" err="1">
                <a:solidFill>
                  <a:srgbClr val="F79646">
                    <a:lumMod val="50000"/>
                  </a:srgbClr>
                </a:solidFill>
              </a:rPr>
              <a:t>מקדימין</a:t>
            </a:r>
            <a:r>
              <a:rPr lang="he-IL" sz="1500" dirty="0">
                <a:solidFill>
                  <a:srgbClr val="F79646">
                    <a:lumMod val="50000"/>
                  </a:srgbClr>
                </a:solidFill>
              </a:rPr>
              <a:t> וקורין ליום הכניסה, ומוקפות חומה למחר. </a:t>
            </a:r>
          </a:p>
          <a:p>
            <a:pPr>
              <a:lnSpc>
                <a:spcPct val="120000"/>
              </a:lnSpc>
            </a:pPr>
            <a:r>
              <a:rPr lang="he-IL" sz="1500" dirty="0">
                <a:solidFill>
                  <a:srgbClr val="F79646">
                    <a:lumMod val="50000"/>
                  </a:srgbClr>
                </a:solidFill>
              </a:rPr>
              <a:t>חל להיות אחר השבת - כפרים </a:t>
            </a:r>
            <a:r>
              <a:rPr lang="he-IL" sz="1500" dirty="0" err="1">
                <a:solidFill>
                  <a:srgbClr val="F79646">
                    <a:lumMod val="50000"/>
                  </a:srgbClr>
                </a:solidFill>
              </a:rPr>
              <a:t>מקדימין</a:t>
            </a:r>
            <a:r>
              <a:rPr lang="he-IL" sz="1500" dirty="0">
                <a:solidFill>
                  <a:srgbClr val="F79646">
                    <a:lumMod val="50000"/>
                  </a:srgbClr>
                </a:solidFill>
              </a:rPr>
              <a:t> ליום הכניסה, ועיירות גדולות קורין בו ביום, ומוקפות חומה למחר.</a:t>
            </a:r>
            <a:endParaRPr lang="he-IL" sz="1300" dirty="0">
              <a:solidFill>
                <a:srgbClr val="F79646">
                  <a:lumMod val="50000"/>
                </a:srgbClr>
              </a:solidFill>
            </a:endParaRPr>
          </a:p>
          <a:p>
            <a:pPr>
              <a:lnSpc>
                <a:spcPct val="120000"/>
              </a:lnSpc>
            </a:pPr>
            <a:endParaRPr lang="he-IL" sz="1500" b="1" dirty="0"/>
          </a:p>
        </p:txBody>
      </p:sp>
      <p:sp>
        <p:nvSpPr>
          <p:cNvPr id="5" name="TextBox 4"/>
          <p:cNvSpPr txBox="1"/>
          <p:nvPr/>
        </p:nvSpPr>
        <p:spPr>
          <a:xfrm>
            <a:off x="-396552" y="35330"/>
            <a:ext cx="1800200" cy="369332"/>
          </a:xfrm>
          <a:prstGeom prst="rect">
            <a:avLst/>
          </a:prstGeom>
          <a:noFill/>
        </p:spPr>
        <p:txBody>
          <a:bodyPr wrap="square" rtlCol="1">
            <a:spAutoFit/>
          </a:bodyPr>
          <a:lstStyle/>
          <a:p>
            <a:r>
              <a:rPr lang="he-IL" b="1" dirty="0">
                <a:solidFill>
                  <a:schemeClr val="bg1">
                    <a:lumMod val="50000"/>
                  </a:schemeClr>
                </a:solidFill>
              </a:rPr>
              <a:t>דף ב עמוד א</a:t>
            </a:r>
          </a:p>
        </p:txBody>
      </p:sp>
      <p:graphicFrame>
        <p:nvGraphicFramePr>
          <p:cNvPr id="8" name="טבלה 7">
            <a:extLst>
              <a:ext uri="{FF2B5EF4-FFF2-40B4-BE49-F238E27FC236}">
                <a16:creationId xmlns:a16="http://schemas.microsoft.com/office/drawing/2014/main" id="{04312022-C549-0A27-FC10-73F869BF1791}"/>
              </a:ext>
            </a:extLst>
          </p:cNvPr>
          <p:cNvGraphicFramePr>
            <a:graphicFrameLocks noGrp="1"/>
          </p:cNvGraphicFramePr>
          <p:nvPr>
            <p:extLst>
              <p:ext uri="{D42A27DB-BD31-4B8C-83A1-F6EECF244321}">
                <p14:modId xmlns:p14="http://schemas.microsoft.com/office/powerpoint/2010/main" val="401927620"/>
              </p:ext>
            </p:extLst>
          </p:nvPr>
        </p:nvGraphicFramePr>
        <p:xfrm>
          <a:off x="3779912" y="4067210"/>
          <a:ext cx="4712122" cy="2372144"/>
        </p:xfrm>
        <a:graphic>
          <a:graphicData uri="http://schemas.openxmlformats.org/drawingml/2006/table">
            <a:tbl>
              <a:tblPr rtl="1" firstRow="1" bandRow="1">
                <a:tableStyleId>{5C22544A-7EE6-4342-B048-85BDC9FD1C3A}</a:tableStyleId>
              </a:tblPr>
              <a:tblGrid>
                <a:gridCol w="840676">
                  <a:extLst>
                    <a:ext uri="{9D8B030D-6E8A-4147-A177-3AD203B41FA5}">
                      <a16:colId xmlns:a16="http://schemas.microsoft.com/office/drawing/2014/main" val="407668717"/>
                    </a:ext>
                  </a:extLst>
                </a:gridCol>
                <a:gridCol w="1290482">
                  <a:extLst>
                    <a:ext uri="{9D8B030D-6E8A-4147-A177-3AD203B41FA5}">
                      <a16:colId xmlns:a16="http://schemas.microsoft.com/office/drawing/2014/main" val="1960036715"/>
                    </a:ext>
                  </a:extLst>
                </a:gridCol>
                <a:gridCol w="1290482">
                  <a:extLst>
                    <a:ext uri="{9D8B030D-6E8A-4147-A177-3AD203B41FA5}">
                      <a16:colId xmlns:a16="http://schemas.microsoft.com/office/drawing/2014/main" val="2525669660"/>
                    </a:ext>
                  </a:extLst>
                </a:gridCol>
                <a:gridCol w="1290482">
                  <a:extLst>
                    <a:ext uri="{9D8B030D-6E8A-4147-A177-3AD203B41FA5}">
                      <a16:colId xmlns:a16="http://schemas.microsoft.com/office/drawing/2014/main" val="237207143"/>
                    </a:ext>
                  </a:extLst>
                </a:gridCol>
              </a:tblGrid>
              <a:tr h="296518">
                <a:tc>
                  <a:txBody>
                    <a:bodyPr/>
                    <a:lstStyle/>
                    <a:p>
                      <a:pPr rtl="1"/>
                      <a:endParaRPr lang="he-IL" sz="1100" dirty="0">
                        <a:cs typeface="+mn-cs"/>
                      </a:endParaRPr>
                    </a:p>
                  </a:txBody>
                  <a:tcPr/>
                </a:tc>
                <a:tc>
                  <a:txBody>
                    <a:bodyPr/>
                    <a:lstStyle/>
                    <a:p>
                      <a:pPr algn="ctr" rtl="1">
                        <a:spcBef>
                          <a:spcPts val="200"/>
                        </a:spcBef>
                        <a:spcAft>
                          <a:spcPts val="200"/>
                        </a:spcAft>
                        <a:buNone/>
                      </a:pPr>
                      <a:r>
                        <a:rPr lang="he-IL" sz="1100" b="1" dirty="0">
                          <a:effectLst/>
                          <a:latin typeface="Times New Roman" panose="02020603050405020304" pitchFamily="18" charset="0"/>
                          <a:ea typeface="Times New Roman" panose="02020603050405020304" pitchFamily="18" charset="0"/>
                          <a:cs typeface="+mn-cs"/>
                        </a:rPr>
                        <a:t>כפרים</a:t>
                      </a:r>
                      <a:endParaRPr lang="en-US" sz="1100" dirty="0">
                        <a:effectLst/>
                        <a:latin typeface="Times New Roman" panose="02020603050405020304" pitchFamily="18" charset="0"/>
                        <a:ea typeface="Times New Roman" panose="02020603050405020304" pitchFamily="18" charset="0"/>
                        <a:cs typeface="+mn-cs"/>
                      </a:endParaRPr>
                    </a:p>
                  </a:txBody>
                  <a:tcPr marL="68580" marR="68580" marT="0" marB="0" anchor="ctr"/>
                </a:tc>
                <a:tc>
                  <a:txBody>
                    <a:bodyPr/>
                    <a:lstStyle/>
                    <a:p>
                      <a:pPr algn="ctr" rtl="1">
                        <a:spcBef>
                          <a:spcPts val="200"/>
                        </a:spcBef>
                        <a:spcAft>
                          <a:spcPts val="200"/>
                        </a:spcAft>
                        <a:buNone/>
                      </a:pPr>
                      <a:r>
                        <a:rPr lang="he-IL" sz="1100" b="1" dirty="0">
                          <a:effectLst/>
                          <a:latin typeface="Times New Roman" panose="02020603050405020304" pitchFamily="18" charset="0"/>
                          <a:ea typeface="Times New Roman" panose="02020603050405020304" pitchFamily="18" charset="0"/>
                          <a:cs typeface="+mn-cs"/>
                        </a:rPr>
                        <a:t>עיירות גדולות</a:t>
                      </a:r>
                      <a:endParaRPr lang="en-US" sz="1100" dirty="0">
                        <a:effectLst/>
                        <a:latin typeface="Times New Roman" panose="02020603050405020304" pitchFamily="18" charset="0"/>
                        <a:ea typeface="Times New Roman" panose="02020603050405020304" pitchFamily="18" charset="0"/>
                        <a:cs typeface="+mn-cs"/>
                      </a:endParaRPr>
                    </a:p>
                  </a:txBody>
                  <a:tcPr marL="68580" marR="68580" marT="0" marB="0" anchor="ctr"/>
                </a:tc>
                <a:tc>
                  <a:txBody>
                    <a:bodyPr/>
                    <a:lstStyle/>
                    <a:p>
                      <a:pPr algn="ctr" rtl="1">
                        <a:spcBef>
                          <a:spcPts val="200"/>
                        </a:spcBef>
                        <a:spcAft>
                          <a:spcPts val="200"/>
                        </a:spcAft>
                        <a:buNone/>
                      </a:pPr>
                      <a:r>
                        <a:rPr lang="he-IL" sz="1100" b="1">
                          <a:effectLst/>
                          <a:latin typeface="Times New Roman" panose="02020603050405020304" pitchFamily="18" charset="0"/>
                          <a:ea typeface="Times New Roman" panose="02020603050405020304" pitchFamily="18" charset="0"/>
                          <a:cs typeface="+mn-cs"/>
                        </a:rPr>
                        <a:t>מוקפים</a:t>
                      </a:r>
                      <a:endParaRPr lang="en-US" sz="1100">
                        <a:effectLst/>
                        <a:latin typeface="Times New Roman" panose="02020603050405020304" pitchFamily="18" charset="0"/>
                        <a:ea typeface="Times New Roman" panose="02020603050405020304" pitchFamily="18" charset="0"/>
                        <a:cs typeface="+mn-cs"/>
                      </a:endParaRPr>
                    </a:p>
                  </a:txBody>
                  <a:tcPr marL="68580" marR="68580" marT="0" marB="0" anchor="ctr"/>
                </a:tc>
                <a:extLst>
                  <a:ext uri="{0D108BD9-81ED-4DB2-BD59-A6C34878D82A}">
                    <a16:rowId xmlns:a16="http://schemas.microsoft.com/office/drawing/2014/main" val="2979034786"/>
                  </a:ext>
                </a:extLst>
              </a:tr>
              <a:tr h="296518">
                <a:tc>
                  <a:txBody>
                    <a:bodyPr/>
                    <a:lstStyle/>
                    <a:p>
                      <a:pPr marL="36195" algn="just" rtl="1">
                        <a:spcBef>
                          <a:spcPts val="200"/>
                        </a:spcBef>
                        <a:spcAft>
                          <a:spcPts val="200"/>
                        </a:spcAft>
                        <a:buNone/>
                      </a:pPr>
                      <a:r>
                        <a:rPr lang="he-IL" sz="1100" b="1" dirty="0">
                          <a:effectLst/>
                          <a:latin typeface="Times New Roman" panose="02020603050405020304" pitchFamily="18" charset="0"/>
                          <a:ea typeface="Times New Roman" panose="02020603050405020304" pitchFamily="18" charset="0"/>
                          <a:cs typeface="+mn-cs"/>
                        </a:rPr>
                        <a:t>שני</a:t>
                      </a:r>
                      <a:endParaRPr lang="en-US" sz="1100" dirty="0">
                        <a:effectLst/>
                        <a:latin typeface="Times New Roman" panose="02020603050405020304" pitchFamily="18" charset="0"/>
                        <a:ea typeface="Times New Roman" panose="02020603050405020304" pitchFamily="18" charset="0"/>
                        <a:cs typeface="+mn-cs"/>
                      </a:endParaRPr>
                    </a:p>
                  </a:txBody>
                  <a:tcPr marL="68580" marR="68580" marT="0" marB="0" anchor="ctr"/>
                </a:tc>
                <a:tc>
                  <a:txBody>
                    <a:bodyPr/>
                    <a:lstStyle/>
                    <a:p>
                      <a:pPr marL="36195" algn="ctr" rtl="1">
                        <a:spcBef>
                          <a:spcPts val="200"/>
                        </a:spcBef>
                        <a:spcAft>
                          <a:spcPts val="200"/>
                        </a:spcAft>
                        <a:buNone/>
                      </a:pPr>
                      <a:r>
                        <a:rPr lang="he-IL" sz="1100" dirty="0">
                          <a:effectLst/>
                          <a:latin typeface="Times New Roman" panose="02020603050405020304" pitchFamily="18" charset="0"/>
                          <a:ea typeface="Times New Roman" panose="02020603050405020304" pitchFamily="18" charset="0"/>
                          <a:cs typeface="+mn-cs"/>
                        </a:rPr>
                        <a:t>י"ד   (יום שני)</a:t>
                      </a:r>
                      <a:endParaRPr lang="en-US" sz="1100" dirty="0">
                        <a:effectLst/>
                        <a:latin typeface="Times New Roman" panose="02020603050405020304" pitchFamily="18" charset="0"/>
                        <a:ea typeface="Times New Roman" panose="02020603050405020304" pitchFamily="18" charset="0"/>
                        <a:cs typeface="+mn-cs"/>
                      </a:endParaRPr>
                    </a:p>
                  </a:txBody>
                  <a:tcPr marL="68580" marR="68580" marT="0" marB="0" anchor="ctr"/>
                </a:tc>
                <a:tc>
                  <a:txBody>
                    <a:bodyPr/>
                    <a:lstStyle/>
                    <a:p>
                      <a:pPr marL="36195" algn="ctr" rtl="1">
                        <a:spcBef>
                          <a:spcPts val="200"/>
                        </a:spcBef>
                        <a:spcAft>
                          <a:spcPts val="200"/>
                        </a:spcAft>
                        <a:buNone/>
                      </a:pPr>
                      <a:r>
                        <a:rPr lang="he-IL" sz="1100" dirty="0">
                          <a:effectLst/>
                          <a:latin typeface="Times New Roman" panose="02020603050405020304" pitchFamily="18" charset="0"/>
                          <a:ea typeface="Times New Roman" panose="02020603050405020304" pitchFamily="18" charset="0"/>
                          <a:cs typeface="+mn-cs"/>
                        </a:rPr>
                        <a:t>י"ד   (יום שני)</a:t>
                      </a:r>
                      <a:endParaRPr lang="en-US" sz="1100" dirty="0">
                        <a:effectLst/>
                        <a:latin typeface="Times New Roman" panose="02020603050405020304" pitchFamily="18" charset="0"/>
                        <a:ea typeface="Times New Roman" panose="02020603050405020304" pitchFamily="18" charset="0"/>
                        <a:cs typeface="+mn-cs"/>
                      </a:endParaRPr>
                    </a:p>
                  </a:txBody>
                  <a:tcPr marL="68580" marR="68580" marT="0" marB="0" anchor="ctr"/>
                </a:tc>
                <a:tc>
                  <a:txBody>
                    <a:bodyPr/>
                    <a:lstStyle/>
                    <a:p>
                      <a:pPr marL="36195" algn="ctr" rtl="1">
                        <a:spcBef>
                          <a:spcPts val="200"/>
                        </a:spcBef>
                        <a:spcAft>
                          <a:spcPts val="200"/>
                        </a:spcAft>
                        <a:buNone/>
                      </a:pPr>
                      <a:r>
                        <a:rPr lang="he-IL" sz="1100">
                          <a:effectLst/>
                          <a:latin typeface="Times New Roman" panose="02020603050405020304" pitchFamily="18" charset="0"/>
                          <a:ea typeface="Times New Roman" panose="02020603050405020304" pitchFamily="18" charset="0"/>
                          <a:cs typeface="+mn-cs"/>
                        </a:rPr>
                        <a:t>ט"ו   (יום שלישי)</a:t>
                      </a:r>
                      <a:endParaRPr lang="en-US" sz="1100">
                        <a:effectLst/>
                        <a:latin typeface="Times New Roman" panose="02020603050405020304" pitchFamily="18" charset="0"/>
                        <a:ea typeface="Times New Roman" panose="02020603050405020304" pitchFamily="18" charset="0"/>
                        <a:cs typeface="+mn-cs"/>
                      </a:endParaRPr>
                    </a:p>
                  </a:txBody>
                  <a:tcPr marL="68580" marR="68580" marT="0" marB="0" anchor="ctr"/>
                </a:tc>
                <a:extLst>
                  <a:ext uri="{0D108BD9-81ED-4DB2-BD59-A6C34878D82A}">
                    <a16:rowId xmlns:a16="http://schemas.microsoft.com/office/drawing/2014/main" val="2609311968"/>
                  </a:ext>
                </a:extLst>
              </a:tr>
              <a:tr h="296518">
                <a:tc>
                  <a:txBody>
                    <a:bodyPr/>
                    <a:lstStyle/>
                    <a:p>
                      <a:pPr marL="36195" algn="just" rtl="1">
                        <a:spcBef>
                          <a:spcPts val="200"/>
                        </a:spcBef>
                        <a:spcAft>
                          <a:spcPts val="200"/>
                        </a:spcAft>
                        <a:buNone/>
                      </a:pPr>
                      <a:r>
                        <a:rPr lang="he-IL" sz="1100" b="1">
                          <a:effectLst/>
                          <a:latin typeface="Times New Roman" panose="02020603050405020304" pitchFamily="18" charset="0"/>
                          <a:ea typeface="Times New Roman" panose="02020603050405020304" pitchFamily="18" charset="0"/>
                          <a:cs typeface="+mn-cs"/>
                        </a:rPr>
                        <a:t>שלישי</a:t>
                      </a:r>
                      <a:endParaRPr lang="en-US" sz="1100">
                        <a:effectLst/>
                        <a:latin typeface="Times New Roman" panose="02020603050405020304" pitchFamily="18" charset="0"/>
                        <a:ea typeface="Times New Roman" panose="02020603050405020304" pitchFamily="18" charset="0"/>
                        <a:cs typeface="+mn-cs"/>
                      </a:endParaRPr>
                    </a:p>
                  </a:txBody>
                  <a:tcPr marL="68580" marR="68580" marT="0" marB="0" anchor="ctr"/>
                </a:tc>
                <a:tc>
                  <a:txBody>
                    <a:bodyPr/>
                    <a:lstStyle/>
                    <a:p>
                      <a:pPr marL="36195" algn="ctr" rtl="1">
                        <a:spcBef>
                          <a:spcPts val="200"/>
                        </a:spcBef>
                        <a:spcAft>
                          <a:spcPts val="200"/>
                        </a:spcAft>
                        <a:buNone/>
                      </a:pPr>
                      <a:r>
                        <a:rPr lang="he-IL" sz="1100">
                          <a:effectLst/>
                          <a:latin typeface="Times New Roman" panose="02020603050405020304" pitchFamily="18" charset="0"/>
                          <a:ea typeface="Times New Roman" panose="02020603050405020304" pitchFamily="18" charset="0"/>
                          <a:cs typeface="+mn-cs"/>
                        </a:rPr>
                        <a:t>י"ג   (יום שני)</a:t>
                      </a:r>
                      <a:endParaRPr lang="en-US" sz="1100">
                        <a:effectLst/>
                        <a:latin typeface="Times New Roman" panose="02020603050405020304" pitchFamily="18" charset="0"/>
                        <a:ea typeface="Times New Roman" panose="02020603050405020304" pitchFamily="18" charset="0"/>
                        <a:cs typeface="+mn-cs"/>
                      </a:endParaRPr>
                    </a:p>
                  </a:txBody>
                  <a:tcPr marL="68580" marR="68580" marT="0" marB="0" anchor="ctr"/>
                </a:tc>
                <a:tc>
                  <a:txBody>
                    <a:bodyPr/>
                    <a:lstStyle/>
                    <a:p>
                      <a:pPr marL="36195" algn="ctr" rtl="1">
                        <a:spcBef>
                          <a:spcPts val="200"/>
                        </a:spcBef>
                        <a:spcAft>
                          <a:spcPts val="200"/>
                        </a:spcAft>
                        <a:buNone/>
                      </a:pPr>
                      <a:r>
                        <a:rPr lang="he-IL" sz="1100" dirty="0">
                          <a:effectLst/>
                          <a:latin typeface="Times New Roman" panose="02020603050405020304" pitchFamily="18" charset="0"/>
                          <a:ea typeface="Times New Roman" panose="02020603050405020304" pitchFamily="18" charset="0"/>
                          <a:cs typeface="+mn-cs"/>
                        </a:rPr>
                        <a:t>י"ד   (יום שלישי)</a:t>
                      </a:r>
                      <a:endParaRPr lang="en-US" sz="1100" dirty="0">
                        <a:effectLst/>
                        <a:latin typeface="Times New Roman" panose="02020603050405020304" pitchFamily="18" charset="0"/>
                        <a:ea typeface="Times New Roman" panose="02020603050405020304" pitchFamily="18" charset="0"/>
                        <a:cs typeface="+mn-cs"/>
                      </a:endParaRPr>
                    </a:p>
                  </a:txBody>
                  <a:tcPr marL="68580" marR="68580" marT="0" marB="0" anchor="ctr"/>
                </a:tc>
                <a:tc>
                  <a:txBody>
                    <a:bodyPr/>
                    <a:lstStyle/>
                    <a:p>
                      <a:pPr marL="36195" algn="ctr" rtl="1">
                        <a:spcBef>
                          <a:spcPts val="200"/>
                        </a:spcBef>
                        <a:spcAft>
                          <a:spcPts val="200"/>
                        </a:spcAft>
                        <a:buNone/>
                      </a:pPr>
                      <a:r>
                        <a:rPr lang="he-IL" sz="1100" dirty="0">
                          <a:effectLst/>
                          <a:latin typeface="Times New Roman" panose="02020603050405020304" pitchFamily="18" charset="0"/>
                          <a:ea typeface="Times New Roman" panose="02020603050405020304" pitchFamily="18" charset="0"/>
                          <a:cs typeface="+mn-cs"/>
                        </a:rPr>
                        <a:t>ט"ו   (יום רביעי)</a:t>
                      </a:r>
                      <a:endParaRPr lang="en-US" sz="1100" dirty="0">
                        <a:effectLst/>
                        <a:latin typeface="Times New Roman" panose="02020603050405020304" pitchFamily="18" charset="0"/>
                        <a:ea typeface="Times New Roman" panose="02020603050405020304" pitchFamily="18" charset="0"/>
                        <a:cs typeface="+mn-cs"/>
                      </a:endParaRPr>
                    </a:p>
                  </a:txBody>
                  <a:tcPr marL="68580" marR="68580" marT="0" marB="0" anchor="ctr"/>
                </a:tc>
                <a:extLst>
                  <a:ext uri="{0D108BD9-81ED-4DB2-BD59-A6C34878D82A}">
                    <a16:rowId xmlns:a16="http://schemas.microsoft.com/office/drawing/2014/main" val="1312401637"/>
                  </a:ext>
                </a:extLst>
              </a:tr>
              <a:tr h="296518">
                <a:tc>
                  <a:txBody>
                    <a:bodyPr/>
                    <a:lstStyle/>
                    <a:p>
                      <a:pPr marL="36195" algn="just" rtl="1">
                        <a:spcBef>
                          <a:spcPts val="200"/>
                        </a:spcBef>
                        <a:spcAft>
                          <a:spcPts val="200"/>
                        </a:spcAft>
                        <a:buNone/>
                      </a:pPr>
                      <a:r>
                        <a:rPr lang="he-IL" sz="1100" b="1">
                          <a:effectLst/>
                          <a:latin typeface="Times New Roman" panose="02020603050405020304" pitchFamily="18" charset="0"/>
                          <a:ea typeface="Times New Roman" panose="02020603050405020304" pitchFamily="18" charset="0"/>
                          <a:cs typeface="+mn-cs"/>
                        </a:rPr>
                        <a:t>רביעי</a:t>
                      </a:r>
                      <a:endParaRPr lang="en-US" sz="1100">
                        <a:effectLst/>
                        <a:latin typeface="Times New Roman" panose="02020603050405020304" pitchFamily="18" charset="0"/>
                        <a:ea typeface="Times New Roman" panose="02020603050405020304" pitchFamily="18" charset="0"/>
                        <a:cs typeface="+mn-cs"/>
                      </a:endParaRPr>
                    </a:p>
                  </a:txBody>
                  <a:tcPr marL="68580" marR="68580" marT="0" marB="0" anchor="ctr"/>
                </a:tc>
                <a:tc>
                  <a:txBody>
                    <a:bodyPr/>
                    <a:lstStyle/>
                    <a:p>
                      <a:pPr marL="36195" algn="ctr" rtl="1">
                        <a:spcBef>
                          <a:spcPts val="200"/>
                        </a:spcBef>
                        <a:spcAft>
                          <a:spcPts val="200"/>
                        </a:spcAft>
                        <a:buNone/>
                      </a:pPr>
                      <a:r>
                        <a:rPr lang="he-IL" sz="1100">
                          <a:effectLst/>
                          <a:latin typeface="Times New Roman" panose="02020603050405020304" pitchFamily="18" charset="0"/>
                          <a:ea typeface="Times New Roman" panose="02020603050405020304" pitchFamily="18" charset="0"/>
                          <a:cs typeface="+mn-cs"/>
                        </a:rPr>
                        <a:t>י"ב   (יום שני)</a:t>
                      </a:r>
                      <a:endParaRPr lang="en-US" sz="1100">
                        <a:effectLst/>
                        <a:latin typeface="Times New Roman" panose="02020603050405020304" pitchFamily="18" charset="0"/>
                        <a:ea typeface="Times New Roman" panose="02020603050405020304" pitchFamily="18" charset="0"/>
                        <a:cs typeface="+mn-cs"/>
                      </a:endParaRPr>
                    </a:p>
                  </a:txBody>
                  <a:tcPr marL="68580" marR="68580" marT="0" marB="0" anchor="ctr"/>
                </a:tc>
                <a:tc>
                  <a:txBody>
                    <a:bodyPr/>
                    <a:lstStyle/>
                    <a:p>
                      <a:pPr marL="36195" algn="ctr" rtl="1">
                        <a:spcBef>
                          <a:spcPts val="200"/>
                        </a:spcBef>
                        <a:spcAft>
                          <a:spcPts val="200"/>
                        </a:spcAft>
                        <a:buNone/>
                      </a:pPr>
                      <a:r>
                        <a:rPr lang="he-IL" sz="1100" dirty="0">
                          <a:effectLst/>
                          <a:latin typeface="Times New Roman" panose="02020603050405020304" pitchFamily="18" charset="0"/>
                          <a:ea typeface="Times New Roman" panose="02020603050405020304" pitchFamily="18" charset="0"/>
                          <a:cs typeface="+mn-cs"/>
                        </a:rPr>
                        <a:t>י"ד   (יום רביעי)</a:t>
                      </a:r>
                      <a:endParaRPr lang="en-US" sz="1100" dirty="0">
                        <a:effectLst/>
                        <a:latin typeface="Times New Roman" panose="02020603050405020304" pitchFamily="18" charset="0"/>
                        <a:ea typeface="Times New Roman" panose="02020603050405020304" pitchFamily="18" charset="0"/>
                        <a:cs typeface="+mn-cs"/>
                      </a:endParaRPr>
                    </a:p>
                  </a:txBody>
                  <a:tcPr marL="68580" marR="68580" marT="0" marB="0" anchor="ctr"/>
                </a:tc>
                <a:tc>
                  <a:txBody>
                    <a:bodyPr/>
                    <a:lstStyle/>
                    <a:p>
                      <a:pPr marL="36195" algn="ctr" rtl="1">
                        <a:spcBef>
                          <a:spcPts val="200"/>
                        </a:spcBef>
                        <a:spcAft>
                          <a:spcPts val="200"/>
                        </a:spcAft>
                        <a:buNone/>
                      </a:pPr>
                      <a:r>
                        <a:rPr lang="he-IL" sz="1100" dirty="0">
                          <a:effectLst/>
                          <a:latin typeface="Times New Roman" panose="02020603050405020304" pitchFamily="18" charset="0"/>
                          <a:ea typeface="Times New Roman" panose="02020603050405020304" pitchFamily="18" charset="0"/>
                          <a:cs typeface="+mn-cs"/>
                        </a:rPr>
                        <a:t>ט"ו   (יום חמישי)</a:t>
                      </a:r>
                      <a:endParaRPr lang="en-US" sz="1100" dirty="0">
                        <a:effectLst/>
                        <a:latin typeface="Times New Roman" panose="02020603050405020304" pitchFamily="18" charset="0"/>
                        <a:ea typeface="Times New Roman" panose="02020603050405020304" pitchFamily="18" charset="0"/>
                        <a:cs typeface="+mn-cs"/>
                      </a:endParaRPr>
                    </a:p>
                  </a:txBody>
                  <a:tcPr marL="68580" marR="68580" marT="0" marB="0" anchor="ctr"/>
                </a:tc>
                <a:extLst>
                  <a:ext uri="{0D108BD9-81ED-4DB2-BD59-A6C34878D82A}">
                    <a16:rowId xmlns:a16="http://schemas.microsoft.com/office/drawing/2014/main" val="1456771411"/>
                  </a:ext>
                </a:extLst>
              </a:tr>
              <a:tr h="296518">
                <a:tc>
                  <a:txBody>
                    <a:bodyPr/>
                    <a:lstStyle/>
                    <a:p>
                      <a:pPr marL="36195" algn="just" rtl="1">
                        <a:spcBef>
                          <a:spcPts val="200"/>
                        </a:spcBef>
                        <a:spcAft>
                          <a:spcPts val="200"/>
                        </a:spcAft>
                        <a:buNone/>
                      </a:pPr>
                      <a:r>
                        <a:rPr lang="he-IL" sz="1100" b="1" dirty="0">
                          <a:effectLst/>
                          <a:latin typeface="Times New Roman" panose="02020603050405020304" pitchFamily="18" charset="0"/>
                          <a:ea typeface="Times New Roman" panose="02020603050405020304" pitchFamily="18" charset="0"/>
                          <a:cs typeface="+mn-cs"/>
                        </a:rPr>
                        <a:t>חמישי</a:t>
                      </a:r>
                      <a:endParaRPr lang="en-US" sz="1100" dirty="0">
                        <a:effectLst/>
                        <a:latin typeface="Times New Roman" panose="02020603050405020304" pitchFamily="18" charset="0"/>
                        <a:ea typeface="Times New Roman" panose="02020603050405020304" pitchFamily="18" charset="0"/>
                        <a:cs typeface="+mn-cs"/>
                      </a:endParaRPr>
                    </a:p>
                  </a:txBody>
                  <a:tcPr marL="68580" marR="68580" marT="0" marB="0" anchor="ctr"/>
                </a:tc>
                <a:tc>
                  <a:txBody>
                    <a:bodyPr/>
                    <a:lstStyle/>
                    <a:p>
                      <a:pPr marL="36195" algn="ctr" rtl="1">
                        <a:spcBef>
                          <a:spcPts val="200"/>
                        </a:spcBef>
                        <a:spcAft>
                          <a:spcPts val="200"/>
                        </a:spcAft>
                        <a:buNone/>
                      </a:pPr>
                      <a:r>
                        <a:rPr lang="he-IL" sz="1100">
                          <a:effectLst/>
                          <a:latin typeface="Times New Roman" panose="02020603050405020304" pitchFamily="18" charset="0"/>
                          <a:ea typeface="Times New Roman" panose="02020603050405020304" pitchFamily="18" charset="0"/>
                          <a:cs typeface="+mn-cs"/>
                        </a:rPr>
                        <a:t>י"ד   (יום חמישי)</a:t>
                      </a:r>
                      <a:endParaRPr lang="en-US" sz="1100">
                        <a:effectLst/>
                        <a:latin typeface="Times New Roman" panose="02020603050405020304" pitchFamily="18" charset="0"/>
                        <a:ea typeface="Times New Roman" panose="02020603050405020304" pitchFamily="18" charset="0"/>
                        <a:cs typeface="+mn-cs"/>
                      </a:endParaRPr>
                    </a:p>
                  </a:txBody>
                  <a:tcPr marL="68580" marR="68580" marT="0" marB="0" anchor="ctr"/>
                </a:tc>
                <a:tc>
                  <a:txBody>
                    <a:bodyPr/>
                    <a:lstStyle/>
                    <a:p>
                      <a:pPr marL="36195" algn="ctr" rtl="1">
                        <a:spcBef>
                          <a:spcPts val="200"/>
                        </a:spcBef>
                        <a:spcAft>
                          <a:spcPts val="200"/>
                        </a:spcAft>
                        <a:buNone/>
                      </a:pPr>
                      <a:r>
                        <a:rPr lang="he-IL" sz="1100" dirty="0">
                          <a:effectLst/>
                          <a:latin typeface="Times New Roman" panose="02020603050405020304" pitchFamily="18" charset="0"/>
                          <a:ea typeface="Times New Roman" panose="02020603050405020304" pitchFamily="18" charset="0"/>
                          <a:cs typeface="+mn-cs"/>
                        </a:rPr>
                        <a:t>י"ד   (יום חמישי)</a:t>
                      </a:r>
                      <a:endParaRPr lang="en-US" sz="1100" dirty="0">
                        <a:effectLst/>
                        <a:latin typeface="Times New Roman" panose="02020603050405020304" pitchFamily="18" charset="0"/>
                        <a:ea typeface="Times New Roman" panose="02020603050405020304" pitchFamily="18" charset="0"/>
                        <a:cs typeface="+mn-cs"/>
                      </a:endParaRPr>
                    </a:p>
                  </a:txBody>
                  <a:tcPr marL="68580" marR="68580" marT="0" marB="0" anchor="ctr"/>
                </a:tc>
                <a:tc>
                  <a:txBody>
                    <a:bodyPr/>
                    <a:lstStyle/>
                    <a:p>
                      <a:pPr marL="36195" algn="ctr" rtl="1">
                        <a:spcBef>
                          <a:spcPts val="200"/>
                        </a:spcBef>
                        <a:spcAft>
                          <a:spcPts val="200"/>
                        </a:spcAft>
                        <a:buNone/>
                      </a:pPr>
                      <a:r>
                        <a:rPr lang="he-IL" sz="1100" dirty="0">
                          <a:effectLst/>
                          <a:latin typeface="Times New Roman" panose="02020603050405020304" pitchFamily="18" charset="0"/>
                          <a:ea typeface="Times New Roman" panose="02020603050405020304" pitchFamily="18" charset="0"/>
                          <a:cs typeface="+mn-cs"/>
                        </a:rPr>
                        <a:t>ט"ו   (יום שישי)</a:t>
                      </a:r>
                      <a:endParaRPr lang="en-US" sz="1100" dirty="0">
                        <a:effectLst/>
                        <a:latin typeface="Times New Roman" panose="02020603050405020304" pitchFamily="18" charset="0"/>
                        <a:ea typeface="Times New Roman" panose="02020603050405020304" pitchFamily="18" charset="0"/>
                        <a:cs typeface="+mn-cs"/>
                      </a:endParaRPr>
                    </a:p>
                  </a:txBody>
                  <a:tcPr marL="68580" marR="68580" marT="0" marB="0" anchor="ctr"/>
                </a:tc>
                <a:extLst>
                  <a:ext uri="{0D108BD9-81ED-4DB2-BD59-A6C34878D82A}">
                    <a16:rowId xmlns:a16="http://schemas.microsoft.com/office/drawing/2014/main" val="3527962627"/>
                  </a:ext>
                </a:extLst>
              </a:tr>
              <a:tr h="296518">
                <a:tc>
                  <a:txBody>
                    <a:bodyPr/>
                    <a:lstStyle/>
                    <a:p>
                      <a:pPr marL="36195" algn="just" rtl="1">
                        <a:spcBef>
                          <a:spcPts val="200"/>
                        </a:spcBef>
                        <a:spcAft>
                          <a:spcPts val="200"/>
                        </a:spcAft>
                        <a:buNone/>
                      </a:pPr>
                      <a:r>
                        <a:rPr lang="he-IL" sz="1100" b="1">
                          <a:effectLst/>
                          <a:latin typeface="Times New Roman" panose="02020603050405020304" pitchFamily="18" charset="0"/>
                          <a:ea typeface="Times New Roman" panose="02020603050405020304" pitchFamily="18" charset="0"/>
                          <a:cs typeface="+mn-cs"/>
                        </a:rPr>
                        <a:t>שישי</a:t>
                      </a:r>
                      <a:endParaRPr lang="en-US" sz="1100">
                        <a:effectLst/>
                        <a:latin typeface="Times New Roman" panose="02020603050405020304" pitchFamily="18" charset="0"/>
                        <a:ea typeface="Times New Roman" panose="02020603050405020304" pitchFamily="18" charset="0"/>
                        <a:cs typeface="+mn-cs"/>
                      </a:endParaRPr>
                    </a:p>
                  </a:txBody>
                  <a:tcPr marL="68580" marR="68580" marT="0" marB="0" anchor="ctr"/>
                </a:tc>
                <a:tc>
                  <a:txBody>
                    <a:bodyPr/>
                    <a:lstStyle/>
                    <a:p>
                      <a:pPr marL="36195" algn="ctr" rtl="1">
                        <a:spcBef>
                          <a:spcPts val="200"/>
                        </a:spcBef>
                        <a:spcAft>
                          <a:spcPts val="200"/>
                        </a:spcAft>
                        <a:buNone/>
                      </a:pPr>
                      <a:r>
                        <a:rPr lang="he-IL" sz="1100">
                          <a:effectLst/>
                          <a:latin typeface="Times New Roman" panose="02020603050405020304" pitchFamily="18" charset="0"/>
                          <a:ea typeface="Times New Roman" panose="02020603050405020304" pitchFamily="18" charset="0"/>
                          <a:cs typeface="+mn-cs"/>
                        </a:rPr>
                        <a:t>י"ג   (יום חמישי)</a:t>
                      </a:r>
                      <a:endParaRPr lang="en-US" sz="1100">
                        <a:effectLst/>
                        <a:latin typeface="Times New Roman" panose="02020603050405020304" pitchFamily="18" charset="0"/>
                        <a:ea typeface="Times New Roman" panose="02020603050405020304" pitchFamily="18" charset="0"/>
                        <a:cs typeface="+mn-cs"/>
                      </a:endParaRPr>
                    </a:p>
                  </a:txBody>
                  <a:tcPr marL="68580" marR="68580" marT="0" marB="0" anchor="ctr"/>
                </a:tc>
                <a:tc>
                  <a:txBody>
                    <a:bodyPr/>
                    <a:lstStyle/>
                    <a:p>
                      <a:pPr marL="36195" algn="ctr" rtl="1">
                        <a:spcBef>
                          <a:spcPts val="200"/>
                        </a:spcBef>
                        <a:spcAft>
                          <a:spcPts val="200"/>
                        </a:spcAft>
                        <a:buNone/>
                      </a:pPr>
                      <a:r>
                        <a:rPr lang="he-IL" sz="1100">
                          <a:effectLst/>
                          <a:latin typeface="Times New Roman" panose="02020603050405020304" pitchFamily="18" charset="0"/>
                          <a:ea typeface="Times New Roman" panose="02020603050405020304" pitchFamily="18" charset="0"/>
                          <a:cs typeface="+mn-cs"/>
                        </a:rPr>
                        <a:t>י"ד   (יום שישי)</a:t>
                      </a:r>
                      <a:endParaRPr lang="en-US" sz="1100">
                        <a:effectLst/>
                        <a:latin typeface="Times New Roman" panose="02020603050405020304" pitchFamily="18" charset="0"/>
                        <a:ea typeface="Times New Roman" panose="02020603050405020304" pitchFamily="18" charset="0"/>
                        <a:cs typeface="+mn-cs"/>
                      </a:endParaRPr>
                    </a:p>
                  </a:txBody>
                  <a:tcPr marL="68580" marR="68580" marT="0" marB="0" anchor="ctr"/>
                </a:tc>
                <a:tc>
                  <a:txBody>
                    <a:bodyPr/>
                    <a:lstStyle/>
                    <a:p>
                      <a:pPr marL="36195" algn="ctr" rtl="1">
                        <a:spcBef>
                          <a:spcPts val="200"/>
                        </a:spcBef>
                        <a:spcAft>
                          <a:spcPts val="200"/>
                        </a:spcAft>
                        <a:buNone/>
                      </a:pPr>
                      <a:r>
                        <a:rPr lang="he-IL" sz="1100" dirty="0">
                          <a:effectLst/>
                          <a:latin typeface="Times New Roman" panose="02020603050405020304" pitchFamily="18" charset="0"/>
                          <a:ea typeface="Times New Roman" panose="02020603050405020304" pitchFamily="18" charset="0"/>
                          <a:cs typeface="+mn-cs"/>
                        </a:rPr>
                        <a:t>י"ד   (יום שישי)</a:t>
                      </a:r>
                      <a:endParaRPr lang="en-US" sz="1100" dirty="0">
                        <a:effectLst/>
                        <a:latin typeface="Times New Roman" panose="02020603050405020304" pitchFamily="18" charset="0"/>
                        <a:ea typeface="Times New Roman" panose="02020603050405020304" pitchFamily="18" charset="0"/>
                        <a:cs typeface="+mn-cs"/>
                      </a:endParaRPr>
                    </a:p>
                  </a:txBody>
                  <a:tcPr marL="68580" marR="68580" marT="0" marB="0" anchor="ctr"/>
                </a:tc>
                <a:extLst>
                  <a:ext uri="{0D108BD9-81ED-4DB2-BD59-A6C34878D82A}">
                    <a16:rowId xmlns:a16="http://schemas.microsoft.com/office/drawing/2014/main" val="3006201683"/>
                  </a:ext>
                </a:extLst>
              </a:tr>
              <a:tr h="296518">
                <a:tc>
                  <a:txBody>
                    <a:bodyPr/>
                    <a:lstStyle/>
                    <a:p>
                      <a:pPr marL="36195" algn="just" rtl="1">
                        <a:spcBef>
                          <a:spcPts val="200"/>
                        </a:spcBef>
                        <a:spcAft>
                          <a:spcPts val="200"/>
                        </a:spcAft>
                        <a:buNone/>
                      </a:pPr>
                      <a:r>
                        <a:rPr lang="he-IL" sz="1100" b="1">
                          <a:effectLst/>
                          <a:latin typeface="Times New Roman" panose="02020603050405020304" pitchFamily="18" charset="0"/>
                          <a:ea typeface="Times New Roman" panose="02020603050405020304" pitchFamily="18" charset="0"/>
                          <a:cs typeface="+mn-cs"/>
                        </a:rPr>
                        <a:t>שבת</a:t>
                      </a:r>
                      <a:endParaRPr lang="en-US" sz="1100">
                        <a:effectLst/>
                        <a:latin typeface="Times New Roman" panose="02020603050405020304" pitchFamily="18" charset="0"/>
                        <a:ea typeface="Times New Roman" panose="02020603050405020304" pitchFamily="18" charset="0"/>
                        <a:cs typeface="+mn-cs"/>
                      </a:endParaRPr>
                    </a:p>
                  </a:txBody>
                  <a:tcPr marL="68580" marR="68580" marT="0" marB="0" anchor="ctr"/>
                </a:tc>
                <a:tc>
                  <a:txBody>
                    <a:bodyPr/>
                    <a:lstStyle/>
                    <a:p>
                      <a:pPr marL="36195" algn="ctr" rtl="1">
                        <a:spcBef>
                          <a:spcPts val="200"/>
                        </a:spcBef>
                        <a:spcAft>
                          <a:spcPts val="200"/>
                        </a:spcAft>
                        <a:buNone/>
                      </a:pPr>
                      <a:r>
                        <a:rPr lang="he-IL" sz="1100">
                          <a:effectLst/>
                          <a:latin typeface="Times New Roman" panose="02020603050405020304" pitchFamily="18" charset="0"/>
                          <a:ea typeface="Times New Roman" panose="02020603050405020304" pitchFamily="18" charset="0"/>
                          <a:cs typeface="+mn-cs"/>
                        </a:rPr>
                        <a:t>י"ב   (יום חמישי)</a:t>
                      </a:r>
                      <a:endParaRPr lang="en-US" sz="1100">
                        <a:effectLst/>
                        <a:latin typeface="Times New Roman" panose="02020603050405020304" pitchFamily="18" charset="0"/>
                        <a:ea typeface="Times New Roman" panose="02020603050405020304" pitchFamily="18" charset="0"/>
                        <a:cs typeface="+mn-cs"/>
                      </a:endParaRPr>
                    </a:p>
                  </a:txBody>
                  <a:tcPr marL="68580" marR="68580" marT="0" marB="0" anchor="ctr"/>
                </a:tc>
                <a:tc>
                  <a:txBody>
                    <a:bodyPr/>
                    <a:lstStyle/>
                    <a:p>
                      <a:pPr marL="36195" algn="ctr" rtl="1">
                        <a:spcBef>
                          <a:spcPts val="200"/>
                        </a:spcBef>
                        <a:spcAft>
                          <a:spcPts val="200"/>
                        </a:spcAft>
                        <a:buNone/>
                      </a:pPr>
                      <a:r>
                        <a:rPr lang="he-IL" sz="1100">
                          <a:effectLst/>
                          <a:latin typeface="Times New Roman" panose="02020603050405020304" pitchFamily="18" charset="0"/>
                          <a:ea typeface="Times New Roman" panose="02020603050405020304" pitchFamily="18" charset="0"/>
                          <a:cs typeface="+mn-cs"/>
                        </a:rPr>
                        <a:t>י"ב   (יום חמישי)</a:t>
                      </a:r>
                      <a:endParaRPr lang="en-US" sz="1100">
                        <a:effectLst/>
                        <a:latin typeface="Times New Roman" panose="02020603050405020304" pitchFamily="18" charset="0"/>
                        <a:ea typeface="Times New Roman" panose="02020603050405020304" pitchFamily="18" charset="0"/>
                        <a:cs typeface="+mn-cs"/>
                      </a:endParaRPr>
                    </a:p>
                  </a:txBody>
                  <a:tcPr marL="68580" marR="68580" marT="0" marB="0" anchor="ctr"/>
                </a:tc>
                <a:tc>
                  <a:txBody>
                    <a:bodyPr/>
                    <a:lstStyle/>
                    <a:p>
                      <a:pPr marL="36195" algn="ctr" rtl="1">
                        <a:spcBef>
                          <a:spcPts val="200"/>
                        </a:spcBef>
                        <a:spcAft>
                          <a:spcPts val="200"/>
                        </a:spcAft>
                        <a:buNone/>
                      </a:pPr>
                      <a:r>
                        <a:rPr lang="he-IL" sz="1100" dirty="0">
                          <a:effectLst/>
                          <a:latin typeface="Times New Roman" panose="02020603050405020304" pitchFamily="18" charset="0"/>
                          <a:ea typeface="Times New Roman" panose="02020603050405020304" pitchFamily="18" charset="0"/>
                          <a:cs typeface="+mn-cs"/>
                        </a:rPr>
                        <a:t>ט"ו   (יום ראשון)</a:t>
                      </a:r>
                      <a:endParaRPr lang="en-US" sz="1100" dirty="0">
                        <a:effectLst/>
                        <a:latin typeface="Times New Roman" panose="02020603050405020304" pitchFamily="18" charset="0"/>
                        <a:ea typeface="Times New Roman" panose="02020603050405020304" pitchFamily="18" charset="0"/>
                        <a:cs typeface="+mn-cs"/>
                      </a:endParaRPr>
                    </a:p>
                  </a:txBody>
                  <a:tcPr marL="68580" marR="68580" marT="0" marB="0" anchor="ctr"/>
                </a:tc>
                <a:extLst>
                  <a:ext uri="{0D108BD9-81ED-4DB2-BD59-A6C34878D82A}">
                    <a16:rowId xmlns:a16="http://schemas.microsoft.com/office/drawing/2014/main" val="3456713838"/>
                  </a:ext>
                </a:extLst>
              </a:tr>
              <a:tr h="296518">
                <a:tc>
                  <a:txBody>
                    <a:bodyPr/>
                    <a:lstStyle/>
                    <a:p>
                      <a:pPr marL="36195" algn="just" rtl="1">
                        <a:spcBef>
                          <a:spcPts val="200"/>
                        </a:spcBef>
                        <a:spcAft>
                          <a:spcPts val="200"/>
                        </a:spcAft>
                        <a:buNone/>
                      </a:pPr>
                      <a:r>
                        <a:rPr lang="he-IL" sz="1100" b="1" dirty="0">
                          <a:effectLst/>
                          <a:latin typeface="Times New Roman" panose="02020603050405020304" pitchFamily="18" charset="0"/>
                          <a:ea typeface="Times New Roman" panose="02020603050405020304" pitchFamily="18" charset="0"/>
                          <a:cs typeface="+mn-cs"/>
                        </a:rPr>
                        <a:t>ראשון</a:t>
                      </a:r>
                      <a:endParaRPr lang="en-US" sz="1100" dirty="0">
                        <a:effectLst/>
                        <a:latin typeface="Times New Roman" panose="02020603050405020304" pitchFamily="18" charset="0"/>
                        <a:ea typeface="Times New Roman" panose="02020603050405020304" pitchFamily="18" charset="0"/>
                        <a:cs typeface="+mn-cs"/>
                      </a:endParaRPr>
                    </a:p>
                  </a:txBody>
                  <a:tcPr marL="68580" marR="68580" marT="0" marB="0" anchor="ctr"/>
                </a:tc>
                <a:tc>
                  <a:txBody>
                    <a:bodyPr/>
                    <a:lstStyle/>
                    <a:p>
                      <a:pPr marL="36195" algn="ctr" rtl="1">
                        <a:spcBef>
                          <a:spcPts val="200"/>
                        </a:spcBef>
                        <a:spcAft>
                          <a:spcPts val="200"/>
                        </a:spcAft>
                        <a:buNone/>
                      </a:pPr>
                      <a:r>
                        <a:rPr lang="he-IL" sz="1100">
                          <a:effectLst/>
                          <a:latin typeface="Times New Roman" panose="02020603050405020304" pitchFamily="18" charset="0"/>
                          <a:ea typeface="Times New Roman" panose="02020603050405020304" pitchFamily="18" charset="0"/>
                          <a:cs typeface="+mn-cs"/>
                        </a:rPr>
                        <a:t>י"א   (יום חמישי)</a:t>
                      </a:r>
                      <a:endParaRPr lang="en-US" sz="1100">
                        <a:effectLst/>
                        <a:latin typeface="Times New Roman" panose="02020603050405020304" pitchFamily="18" charset="0"/>
                        <a:ea typeface="Times New Roman" panose="02020603050405020304" pitchFamily="18" charset="0"/>
                        <a:cs typeface="+mn-cs"/>
                      </a:endParaRPr>
                    </a:p>
                  </a:txBody>
                  <a:tcPr marL="68580" marR="68580" marT="0" marB="0" anchor="ctr"/>
                </a:tc>
                <a:tc>
                  <a:txBody>
                    <a:bodyPr/>
                    <a:lstStyle/>
                    <a:p>
                      <a:pPr marL="36195" algn="ctr" rtl="1">
                        <a:spcBef>
                          <a:spcPts val="200"/>
                        </a:spcBef>
                        <a:spcAft>
                          <a:spcPts val="200"/>
                        </a:spcAft>
                        <a:buNone/>
                      </a:pPr>
                      <a:r>
                        <a:rPr lang="he-IL" sz="1100">
                          <a:effectLst/>
                          <a:latin typeface="Times New Roman" panose="02020603050405020304" pitchFamily="18" charset="0"/>
                          <a:ea typeface="Times New Roman" panose="02020603050405020304" pitchFamily="18" charset="0"/>
                          <a:cs typeface="+mn-cs"/>
                        </a:rPr>
                        <a:t>י"ד   (יום ראשון)</a:t>
                      </a:r>
                      <a:endParaRPr lang="en-US" sz="1100">
                        <a:effectLst/>
                        <a:latin typeface="Times New Roman" panose="02020603050405020304" pitchFamily="18" charset="0"/>
                        <a:ea typeface="Times New Roman" panose="02020603050405020304" pitchFamily="18" charset="0"/>
                        <a:cs typeface="+mn-cs"/>
                      </a:endParaRPr>
                    </a:p>
                  </a:txBody>
                  <a:tcPr marL="68580" marR="68580" marT="0" marB="0" anchor="ctr"/>
                </a:tc>
                <a:tc>
                  <a:txBody>
                    <a:bodyPr/>
                    <a:lstStyle/>
                    <a:p>
                      <a:pPr marL="36195" algn="ctr" rtl="1">
                        <a:spcBef>
                          <a:spcPts val="200"/>
                        </a:spcBef>
                        <a:spcAft>
                          <a:spcPts val="200"/>
                        </a:spcAft>
                        <a:buNone/>
                      </a:pPr>
                      <a:r>
                        <a:rPr lang="he-IL" sz="1100" dirty="0">
                          <a:effectLst/>
                          <a:latin typeface="Times New Roman" panose="02020603050405020304" pitchFamily="18" charset="0"/>
                          <a:ea typeface="Times New Roman" panose="02020603050405020304" pitchFamily="18" charset="0"/>
                          <a:cs typeface="+mn-cs"/>
                        </a:rPr>
                        <a:t>ט"ו   (יום שני)</a:t>
                      </a:r>
                      <a:endParaRPr lang="en-US" sz="1100" dirty="0">
                        <a:effectLst/>
                        <a:latin typeface="Times New Roman" panose="02020603050405020304" pitchFamily="18" charset="0"/>
                        <a:ea typeface="Times New Roman" panose="02020603050405020304" pitchFamily="18" charset="0"/>
                        <a:cs typeface="+mn-cs"/>
                      </a:endParaRPr>
                    </a:p>
                  </a:txBody>
                  <a:tcPr marL="68580" marR="68580" marT="0" marB="0" anchor="ctr"/>
                </a:tc>
                <a:extLst>
                  <a:ext uri="{0D108BD9-81ED-4DB2-BD59-A6C34878D82A}">
                    <a16:rowId xmlns:a16="http://schemas.microsoft.com/office/drawing/2014/main" val="1119899687"/>
                  </a:ext>
                </a:extLst>
              </a:tr>
            </a:tbl>
          </a:graphicData>
        </a:graphic>
      </p:graphicFrame>
      <p:sp>
        <p:nvSpPr>
          <p:cNvPr id="12" name="תיבת טקסט 11">
            <a:extLst>
              <a:ext uri="{FF2B5EF4-FFF2-40B4-BE49-F238E27FC236}">
                <a16:creationId xmlns:a16="http://schemas.microsoft.com/office/drawing/2014/main" id="{2C67832F-F41D-4D44-65A4-1DFFE03BAD88}"/>
              </a:ext>
            </a:extLst>
          </p:cNvPr>
          <p:cNvSpPr txBox="1"/>
          <p:nvPr/>
        </p:nvSpPr>
        <p:spPr>
          <a:xfrm>
            <a:off x="3707904" y="3429000"/>
            <a:ext cx="4784130" cy="430887"/>
          </a:xfrm>
          <a:prstGeom prst="rect">
            <a:avLst/>
          </a:prstGeom>
          <a:noFill/>
        </p:spPr>
        <p:txBody>
          <a:bodyPr wrap="square" rtlCol="1">
            <a:spAutoFit/>
          </a:bodyPr>
          <a:lstStyle/>
          <a:p>
            <a:r>
              <a:rPr lang="he-IL" sz="1100" dirty="0"/>
              <a:t>היום בשבוע בו                             זמן הקריאה במקומות השונים</a:t>
            </a:r>
          </a:p>
          <a:p>
            <a:r>
              <a:rPr lang="he-IL" sz="1100" dirty="0"/>
              <a:t>חל י"ד באדר</a:t>
            </a:r>
            <a:endParaRPr lang="en-US" sz="1100" dirty="0"/>
          </a:p>
        </p:txBody>
      </p:sp>
      <p:sp>
        <p:nvSpPr>
          <p:cNvPr id="13" name="Line 2">
            <a:extLst>
              <a:ext uri="{FF2B5EF4-FFF2-40B4-BE49-F238E27FC236}">
                <a16:creationId xmlns:a16="http://schemas.microsoft.com/office/drawing/2014/main" id="{CF93D8C5-F695-8B3D-A46C-B2912432028A}"/>
              </a:ext>
            </a:extLst>
          </p:cNvPr>
          <p:cNvSpPr>
            <a:spLocks noChangeShapeType="1"/>
          </p:cNvSpPr>
          <p:nvPr/>
        </p:nvSpPr>
        <p:spPr bwMode="auto">
          <a:xfrm>
            <a:off x="5608228" y="3680536"/>
            <a:ext cx="0" cy="334390"/>
          </a:xfrm>
          <a:prstGeom prst="line">
            <a:avLst/>
          </a:prstGeom>
          <a:noFill/>
          <a:ln w="12700">
            <a:solidFill>
              <a:srgbClr val="000000"/>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he-IL"/>
          </a:p>
        </p:txBody>
      </p:sp>
      <p:sp>
        <p:nvSpPr>
          <p:cNvPr id="14" name="Line 3">
            <a:extLst>
              <a:ext uri="{FF2B5EF4-FFF2-40B4-BE49-F238E27FC236}">
                <a16:creationId xmlns:a16="http://schemas.microsoft.com/office/drawing/2014/main" id="{662B2172-DC9D-FFC5-7562-A598D4C4C27B}"/>
              </a:ext>
            </a:extLst>
          </p:cNvPr>
          <p:cNvSpPr>
            <a:spLocks noChangeShapeType="1"/>
          </p:cNvSpPr>
          <p:nvPr/>
        </p:nvSpPr>
        <p:spPr bwMode="auto">
          <a:xfrm>
            <a:off x="5608228" y="3680536"/>
            <a:ext cx="907988" cy="228600"/>
          </a:xfrm>
          <a:prstGeom prst="line">
            <a:avLst/>
          </a:prstGeom>
          <a:noFill/>
          <a:ln w="12700">
            <a:solidFill>
              <a:srgbClr val="000000"/>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he-IL"/>
          </a:p>
        </p:txBody>
      </p:sp>
      <p:sp>
        <p:nvSpPr>
          <p:cNvPr id="15" name="Line 4">
            <a:extLst>
              <a:ext uri="{FF2B5EF4-FFF2-40B4-BE49-F238E27FC236}">
                <a16:creationId xmlns:a16="http://schemas.microsoft.com/office/drawing/2014/main" id="{E823CAF0-062F-F7D7-B8E3-DEFE2B44D25F}"/>
              </a:ext>
            </a:extLst>
          </p:cNvPr>
          <p:cNvSpPr>
            <a:spLocks noChangeShapeType="1"/>
          </p:cNvSpPr>
          <p:nvPr/>
        </p:nvSpPr>
        <p:spPr bwMode="auto">
          <a:xfrm flipH="1">
            <a:off x="4788024" y="3680536"/>
            <a:ext cx="820204" cy="228600"/>
          </a:xfrm>
          <a:prstGeom prst="line">
            <a:avLst/>
          </a:prstGeom>
          <a:noFill/>
          <a:ln w="12700">
            <a:solidFill>
              <a:srgbClr val="000000"/>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he-IL"/>
          </a:p>
        </p:txBody>
      </p:sp>
      <p:sp>
        <p:nvSpPr>
          <p:cNvPr id="16" name="Line 5">
            <a:extLst>
              <a:ext uri="{FF2B5EF4-FFF2-40B4-BE49-F238E27FC236}">
                <a16:creationId xmlns:a16="http://schemas.microsoft.com/office/drawing/2014/main" id="{C2757021-1EE4-782C-620E-E57271E3FC33}"/>
              </a:ext>
            </a:extLst>
          </p:cNvPr>
          <p:cNvSpPr>
            <a:spLocks noChangeShapeType="1"/>
          </p:cNvSpPr>
          <p:nvPr/>
        </p:nvSpPr>
        <p:spPr bwMode="auto">
          <a:xfrm>
            <a:off x="8055018" y="3786326"/>
            <a:ext cx="0" cy="228600"/>
          </a:xfrm>
          <a:prstGeom prst="line">
            <a:avLst/>
          </a:prstGeom>
          <a:noFill/>
          <a:ln w="12700">
            <a:solidFill>
              <a:srgbClr val="000000"/>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he-IL"/>
          </a:p>
        </p:txBody>
      </p:sp>
    </p:spTree>
    <p:extLst>
      <p:ext uri="{BB962C8B-B14F-4D97-AF65-F5344CB8AC3E}">
        <p14:creationId xmlns:p14="http://schemas.microsoft.com/office/powerpoint/2010/main" val="321628810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2C93AE2-DDAC-B908-126C-B89A7650FB59}"/>
            </a:ext>
          </a:extLst>
        </p:cNvPr>
        <p:cNvGrpSpPr/>
        <p:nvPr/>
      </p:nvGrpSpPr>
      <p:grpSpPr>
        <a:xfrm>
          <a:off x="0" y="0"/>
          <a:ext cx="0" cy="0"/>
          <a:chOff x="0" y="0"/>
          <a:chExt cx="0" cy="0"/>
        </a:xfrm>
      </p:grpSpPr>
      <p:pic>
        <p:nvPicPr>
          <p:cNvPr id="2" name="תמונה 1">
            <a:extLst>
              <a:ext uri="{FF2B5EF4-FFF2-40B4-BE49-F238E27FC236}">
                <a16:creationId xmlns:a16="http://schemas.microsoft.com/office/drawing/2014/main" id="{41445C39-2F29-7617-23C7-D7135796903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51520" y="6021288"/>
            <a:ext cx="3114799" cy="670505"/>
          </a:xfrm>
          <a:prstGeom prst="rect">
            <a:avLst/>
          </a:prstGeom>
        </p:spPr>
      </p:pic>
      <p:sp>
        <p:nvSpPr>
          <p:cNvPr id="4" name="TextBox 3">
            <a:extLst>
              <a:ext uri="{FF2B5EF4-FFF2-40B4-BE49-F238E27FC236}">
                <a16:creationId xmlns:a16="http://schemas.microsoft.com/office/drawing/2014/main" id="{930EC701-C1E5-7811-D36B-D6276D8A5CC2}"/>
              </a:ext>
            </a:extLst>
          </p:cNvPr>
          <p:cNvSpPr txBox="1"/>
          <p:nvPr/>
        </p:nvSpPr>
        <p:spPr>
          <a:xfrm>
            <a:off x="170634" y="1340768"/>
            <a:ext cx="8218200" cy="4440062"/>
          </a:xfrm>
          <a:prstGeom prst="rect">
            <a:avLst/>
          </a:prstGeom>
          <a:noFill/>
        </p:spPr>
        <p:txBody>
          <a:bodyPr wrap="square" rtlCol="1">
            <a:spAutoFit/>
          </a:bodyPr>
          <a:lstStyle/>
          <a:p>
            <a:pPr>
              <a:lnSpc>
                <a:spcPct val="120000"/>
              </a:lnSpc>
            </a:pPr>
            <a:r>
              <a:rPr lang="he-IL" sz="1700" b="1" dirty="0"/>
              <a:t>גמרא</a:t>
            </a:r>
          </a:p>
          <a:p>
            <a:pPr>
              <a:lnSpc>
                <a:spcPct val="120000"/>
              </a:lnSpc>
            </a:pPr>
            <a:endParaRPr lang="he-IL" sz="1600" dirty="0"/>
          </a:p>
          <a:p>
            <a:pPr>
              <a:lnSpc>
                <a:spcPct val="120000"/>
              </a:lnSpc>
            </a:pPr>
            <a:r>
              <a:rPr lang="he-IL" sz="1700" dirty="0"/>
              <a:t>מגילה נקראת </a:t>
            </a:r>
            <a:r>
              <a:rPr lang="he-IL" sz="1700" dirty="0" err="1"/>
              <a:t>בי''א</a:t>
            </a:r>
            <a:r>
              <a:rPr lang="he-IL" sz="1700" dirty="0"/>
              <a:t> - </a:t>
            </a:r>
            <a:r>
              <a:rPr lang="he-IL" sz="1700" dirty="0" err="1"/>
              <a:t>מנלן</a:t>
            </a:r>
            <a:r>
              <a:rPr lang="he-IL" sz="1700" dirty="0"/>
              <a:t>? </a:t>
            </a:r>
          </a:p>
          <a:p>
            <a:pPr>
              <a:lnSpc>
                <a:spcPct val="120000"/>
              </a:lnSpc>
            </a:pPr>
            <a:endParaRPr lang="he-IL" sz="1700" dirty="0"/>
          </a:p>
          <a:p>
            <a:pPr>
              <a:lnSpc>
                <a:spcPct val="120000"/>
              </a:lnSpc>
            </a:pPr>
            <a:r>
              <a:rPr lang="he-IL" sz="1700" dirty="0" err="1"/>
              <a:t>מנלן</a:t>
            </a:r>
            <a:r>
              <a:rPr lang="he-IL" sz="1700" dirty="0"/>
              <a:t>? </a:t>
            </a:r>
          </a:p>
          <a:p>
            <a:pPr>
              <a:lnSpc>
                <a:spcPct val="120000"/>
              </a:lnSpc>
            </a:pPr>
            <a:r>
              <a:rPr lang="he-IL" sz="1700" dirty="0" err="1"/>
              <a:t>כדבעינן</a:t>
            </a:r>
            <a:r>
              <a:rPr lang="he-IL" sz="1700" dirty="0"/>
              <a:t> </a:t>
            </a:r>
            <a:r>
              <a:rPr lang="he-IL" sz="1700" dirty="0" err="1"/>
              <a:t>למימר</a:t>
            </a:r>
            <a:r>
              <a:rPr lang="he-IL" sz="1700" dirty="0"/>
              <a:t> לקמן: </a:t>
            </a:r>
          </a:p>
          <a:p>
            <a:pPr>
              <a:lnSpc>
                <a:spcPct val="120000"/>
              </a:lnSpc>
            </a:pPr>
            <a:r>
              <a:rPr lang="he-IL" sz="1700" dirty="0"/>
              <a:t>חכמים הקילו על הכפרים להיות </a:t>
            </a:r>
            <a:r>
              <a:rPr lang="he-IL" sz="1700" dirty="0" err="1"/>
              <a:t>מקדימין</a:t>
            </a:r>
            <a:r>
              <a:rPr lang="he-IL" sz="1700" dirty="0"/>
              <a:t> ליום הכניסה כדי שיספקו מים ומזון לאחיהם שבכרכים.</a:t>
            </a:r>
          </a:p>
          <a:p>
            <a:pPr>
              <a:lnSpc>
                <a:spcPct val="120000"/>
              </a:lnSpc>
            </a:pPr>
            <a:endParaRPr lang="he-IL" sz="1700" dirty="0"/>
          </a:p>
          <a:p>
            <a:pPr>
              <a:lnSpc>
                <a:spcPct val="120000"/>
              </a:lnSpc>
            </a:pPr>
            <a:r>
              <a:rPr lang="he-IL" sz="1700" dirty="0"/>
              <a:t>אנן הכי </a:t>
            </a:r>
            <a:r>
              <a:rPr lang="he-IL" sz="1700" dirty="0" err="1"/>
              <a:t>קאמרינן</a:t>
            </a:r>
            <a:r>
              <a:rPr lang="he-IL" sz="1700" dirty="0"/>
              <a:t>: </a:t>
            </a:r>
          </a:p>
          <a:p>
            <a:pPr>
              <a:lnSpc>
                <a:spcPct val="120000"/>
              </a:lnSpc>
            </a:pPr>
            <a:r>
              <a:rPr lang="he-IL" sz="1700" dirty="0"/>
              <a:t>מכדי </a:t>
            </a:r>
            <a:r>
              <a:rPr lang="he-IL" sz="1700" dirty="0" err="1"/>
              <a:t>כולהו</a:t>
            </a:r>
            <a:r>
              <a:rPr lang="he-IL" sz="1700" dirty="0"/>
              <a:t> אנשי </a:t>
            </a:r>
            <a:r>
              <a:rPr lang="he-IL" sz="1700" dirty="0" err="1"/>
              <a:t>כנה''ג</a:t>
            </a:r>
            <a:r>
              <a:rPr lang="he-IL" sz="1700" dirty="0"/>
              <a:t> </a:t>
            </a:r>
            <a:r>
              <a:rPr lang="he-IL" sz="1700" dirty="0" err="1"/>
              <a:t>תקנינהו</a:t>
            </a:r>
            <a:r>
              <a:rPr lang="he-IL" sz="1700" dirty="0"/>
              <a:t>, </a:t>
            </a:r>
          </a:p>
          <a:p>
            <a:pPr>
              <a:lnSpc>
                <a:spcPct val="120000"/>
              </a:lnSpc>
            </a:pPr>
            <a:r>
              <a:rPr lang="he-IL" sz="1700" dirty="0"/>
              <a:t>       דאי </a:t>
            </a:r>
            <a:r>
              <a:rPr lang="he-IL" sz="1700" dirty="0" err="1"/>
              <a:t>ס''ד</a:t>
            </a:r>
            <a:r>
              <a:rPr lang="he-IL" sz="1700" dirty="0"/>
              <a:t> אנשי </a:t>
            </a:r>
            <a:r>
              <a:rPr lang="he-IL" sz="1700" dirty="0" err="1"/>
              <a:t>כנה''ג</a:t>
            </a:r>
            <a:r>
              <a:rPr lang="he-IL" sz="1700" dirty="0"/>
              <a:t> </a:t>
            </a:r>
            <a:r>
              <a:rPr lang="he-IL" sz="1700" dirty="0" err="1"/>
              <a:t>י''ד</a:t>
            </a:r>
            <a:r>
              <a:rPr lang="he-IL" sz="1700" dirty="0"/>
              <a:t> </a:t>
            </a:r>
            <a:r>
              <a:rPr lang="he-IL" sz="1700" dirty="0" err="1"/>
              <a:t>וט</a:t>
            </a:r>
            <a:r>
              <a:rPr lang="he-IL" sz="1700" dirty="0"/>
              <a:t>''ו </a:t>
            </a:r>
            <a:r>
              <a:rPr lang="he-IL" sz="1700" dirty="0" err="1"/>
              <a:t>תקון</a:t>
            </a:r>
            <a:r>
              <a:rPr lang="he-IL" sz="1700" dirty="0"/>
              <a:t>, אתו רבנן ועקרי </a:t>
            </a:r>
            <a:r>
              <a:rPr lang="he-IL" sz="1700" dirty="0" err="1"/>
              <a:t>תקנתא</a:t>
            </a:r>
            <a:r>
              <a:rPr lang="he-IL" sz="1700" dirty="0"/>
              <a:t> </a:t>
            </a:r>
            <a:r>
              <a:rPr lang="he-IL" sz="1700" dirty="0" err="1"/>
              <a:t>דתקינו</a:t>
            </a:r>
            <a:r>
              <a:rPr lang="he-IL" sz="1700" dirty="0"/>
              <a:t> אנשי </a:t>
            </a:r>
            <a:r>
              <a:rPr lang="he-IL" sz="1700" dirty="0" err="1"/>
              <a:t>כנה''ג</a:t>
            </a:r>
            <a:r>
              <a:rPr lang="he-IL" sz="1700" dirty="0"/>
              <a:t>? </a:t>
            </a:r>
          </a:p>
          <a:p>
            <a:pPr>
              <a:lnSpc>
                <a:spcPct val="120000"/>
              </a:lnSpc>
            </a:pPr>
            <a:r>
              <a:rPr lang="he-IL" sz="1700" dirty="0"/>
              <a:t>       והתנן: </a:t>
            </a:r>
            <a:r>
              <a:rPr lang="he-IL" sz="1700" dirty="0">
                <a:solidFill>
                  <a:srgbClr val="F79646">
                    <a:lumMod val="50000"/>
                  </a:srgbClr>
                </a:solidFill>
              </a:rPr>
              <a:t>אין </a:t>
            </a:r>
            <a:r>
              <a:rPr lang="he-IL" sz="1700" dirty="0" err="1">
                <a:solidFill>
                  <a:srgbClr val="F79646">
                    <a:lumMod val="50000"/>
                  </a:srgbClr>
                </a:solidFill>
              </a:rPr>
              <a:t>ב''ד</a:t>
            </a:r>
            <a:r>
              <a:rPr lang="he-IL" sz="1700" dirty="0">
                <a:solidFill>
                  <a:srgbClr val="F79646">
                    <a:lumMod val="50000"/>
                  </a:srgbClr>
                </a:solidFill>
              </a:rPr>
              <a:t> יכול לבטל דברי </a:t>
            </a:r>
            <a:r>
              <a:rPr lang="he-IL" sz="1700" dirty="0" err="1">
                <a:solidFill>
                  <a:srgbClr val="F79646">
                    <a:lumMod val="50000"/>
                  </a:srgbClr>
                </a:solidFill>
              </a:rPr>
              <a:t>ב''ד</a:t>
            </a:r>
            <a:r>
              <a:rPr lang="he-IL" sz="1700" dirty="0">
                <a:solidFill>
                  <a:srgbClr val="F79646">
                    <a:lumMod val="50000"/>
                  </a:srgbClr>
                </a:solidFill>
              </a:rPr>
              <a:t> </a:t>
            </a:r>
            <a:r>
              <a:rPr lang="he-IL" sz="1700" dirty="0" err="1">
                <a:solidFill>
                  <a:srgbClr val="F79646">
                    <a:lumMod val="50000"/>
                  </a:srgbClr>
                </a:solidFill>
              </a:rPr>
              <a:t>חבירו</a:t>
            </a:r>
            <a:r>
              <a:rPr lang="he-IL" sz="1700" dirty="0">
                <a:solidFill>
                  <a:srgbClr val="F79646">
                    <a:lumMod val="50000"/>
                  </a:srgbClr>
                </a:solidFill>
              </a:rPr>
              <a:t> </a:t>
            </a:r>
            <a:r>
              <a:rPr lang="he-IL" sz="1700" dirty="0" err="1">
                <a:solidFill>
                  <a:srgbClr val="F79646">
                    <a:lumMod val="50000"/>
                  </a:srgbClr>
                </a:solidFill>
              </a:rPr>
              <a:t>אא</a:t>
            </a:r>
            <a:r>
              <a:rPr lang="he-IL" sz="1700" dirty="0">
                <a:solidFill>
                  <a:srgbClr val="F79646">
                    <a:lumMod val="50000"/>
                  </a:srgbClr>
                </a:solidFill>
              </a:rPr>
              <a:t>''כ גדול ממנו בחכמה </a:t>
            </a:r>
            <a:r>
              <a:rPr lang="he-IL" sz="1700" dirty="0" err="1">
                <a:solidFill>
                  <a:srgbClr val="F79646">
                    <a:lumMod val="50000"/>
                  </a:srgbClr>
                </a:solidFill>
              </a:rPr>
              <a:t>ובמנין</a:t>
            </a:r>
            <a:r>
              <a:rPr lang="he-IL" sz="1700" dirty="0"/>
              <a:t>! </a:t>
            </a:r>
          </a:p>
          <a:p>
            <a:pPr>
              <a:lnSpc>
                <a:spcPct val="120000"/>
              </a:lnSpc>
            </a:pPr>
            <a:r>
              <a:rPr lang="he-IL" sz="1700" dirty="0"/>
              <a:t>       אלא פשיטא </a:t>
            </a:r>
            <a:r>
              <a:rPr lang="he-IL" sz="1700" dirty="0" err="1"/>
              <a:t>כולהו</a:t>
            </a:r>
            <a:r>
              <a:rPr lang="he-IL" sz="1700" dirty="0"/>
              <a:t> אנשי </a:t>
            </a:r>
            <a:r>
              <a:rPr lang="he-IL" sz="1700" dirty="0" err="1"/>
              <a:t>כנה''ג</a:t>
            </a:r>
            <a:r>
              <a:rPr lang="he-IL" sz="1700" dirty="0"/>
              <a:t> </a:t>
            </a:r>
            <a:r>
              <a:rPr lang="he-IL" sz="1700" dirty="0" err="1"/>
              <a:t>תקינו</a:t>
            </a:r>
            <a:r>
              <a:rPr lang="he-IL" sz="1700" dirty="0"/>
              <a:t> -</a:t>
            </a:r>
          </a:p>
          <a:p>
            <a:pPr>
              <a:lnSpc>
                <a:spcPct val="120000"/>
              </a:lnSpc>
            </a:pPr>
            <a:r>
              <a:rPr lang="he-IL" sz="1700" dirty="0" err="1"/>
              <a:t>היכא</a:t>
            </a:r>
            <a:r>
              <a:rPr lang="he-IL" sz="1700" dirty="0"/>
              <a:t> רמיזא?</a:t>
            </a:r>
          </a:p>
        </p:txBody>
      </p:sp>
      <p:sp>
        <p:nvSpPr>
          <p:cNvPr id="5" name="TextBox 4">
            <a:extLst>
              <a:ext uri="{FF2B5EF4-FFF2-40B4-BE49-F238E27FC236}">
                <a16:creationId xmlns:a16="http://schemas.microsoft.com/office/drawing/2014/main" id="{2399C638-17B3-CB3A-AEB7-018489D7689B}"/>
              </a:ext>
            </a:extLst>
          </p:cNvPr>
          <p:cNvSpPr txBox="1"/>
          <p:nvPr/>
        </p:nvSpPr>
        <p:spPr>
          <a:xfrm>
            <a:off x="-396552" y="35330"/>
            <a:ext cx="1800200" cy="369332"/>
          </a:xfrm>
          <a:prstGeom prst="rect">
            <a:avLst/>
          </a:prstGeom>
          <a:noFill/>
        </p:spPr>
        <p:txBody>
          <a:bodyPr wrap="square" rtlCol="1">
            <a:spAutoFit/>
          </a:bodyPr>
          <a:lstStyle/>
          <a:p>
            <a:r>
              <a:rPr lang="he-IL" b="1" dirty="0">
                <a:solidFill>
                  <a:schemeClr val="bg1">
                    <a:lumMod val="50000"/>
                  </a:schemeClr>
                </a:solidFill>
              </a:rPr>
              <a:t>דף ב עמוד א</a:t>
            </a:r>
          </a:p>
        </p:txBody>
      </p:sp>
      <p:sp>
        <p:nvSpPr>
          <p:cNvPr id="3" name="חץ: שמאלה 2">
            <a:extLst>
              <a:ext uri="{FF2B5EF4-FFF2-40B4-BE49-F238E27FC236}">
                <a16:creationId xmlns:a16="http://schemas.microsoft.com/office/drawing/2014/main" id="{4420BF1A-F940-2252-BA59-1E1C01AEBBA1}"/>
              </a:ext>
            </a:extLst>
          </p:cNvPr>
          <p:cNvSpPr/>
          <p:nvPr/>
        </p:nvSpPr>
        <p:spPr>
          <a:xfrm>
            <a:off x="251520" y="6110880"/>
            <a:ext cx="936104" cy="360040"/>
          </a:xfrm>
          <a:prstGeom prst="leftArrow">
            <a:avLst/>
          </a:prstGeom>
          <a:solidFill>
            <a:schemeClr val="accent1">
              <a:alpha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6" name="הסבר מלבני מעוגל 6">
            <a:extLst>
              <a:ext uri="{FF2B5EF4-FFF2-40B4-BE49-F238E27FC236}">
                <a16:creationId xmlns:a16="http://schemas.microsoft.com/office/drawing/2014/main" id="{60072E86-3B5E-7C73-184C-A6A20225DF2C}"/>
              </a:ext>
            </a:extLst>
          </p:cNvPr>
          <p:cNvSpPr/>
          <p:nvPr/>
        </p:nvSpPr>
        <p:spPr>
          <a:xfrm>
            <a:off x="3707904" y="476672"/>
            <a:ext cx="4709552" cy="515071"/>
          </a:xfrm>
          <a:prstGeom prst="wedgeRoundRectCallout">
            <a:avLst>
              <a:gd name="adj1" fmla="val 54628"/>
              <a:gd name="adj2" fmla="val -41635"/>
              <a:gd name="adj3" fmla="val 16667"/>
            </a:avLst>
          </a:prstGeom>
          <a:noFill/>
          <a:ln w="1905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nSpc>
                <a:spcPct val="120000"/>
              </a:lnSpc>
            </a:pPr>
            <a:r>
              <a:rPr lang="he-IL" sz="1500" dirty="0">
                <a:solidFill>
                  <a:srgbClr val="F79646">
                    <a:lumMod val="50000"/>
                  </a:srgbClr>
                </a:solidFill>
              </a:rPr>
              <a:t>מגילה נקראת </a:t>
            </a:r>
            <a:r>
              <a:rPr lang="he-IL" sz="1500" dirty="0" err="1">
                <a:solidFill>
                  <a:srgbClr val="F79646">
                    <a:lumMod val="50000"/>
                  </a:srgbClr>
                </a:solidFill>
              </a:rPr>
              <a:t>בי''א</a:t>
            </a:r>
            <a:r>
              <a:rPr lang="he-IL" sz="1500" dirty="0">
                <a:solidFill>
                  <a:srgbClr val="F79646">
                    <a:lumMod val="50000"/>
                  </a:srgbClr>
                </a:solidFill>
              </a:rPr>
              <a:t> </a:t>
            </a:r>
            <a:r>
              <a:rPr lang="he-IL" sz="1500" dirty="0" err="1">
                <a:solidFill>
                  <a:srgbClr val="F79646">
                    <a:lumMod val="50000"/>
                  </a:srgbClr>
                </a:solidFill>
              </a:rPr>
              <a:t>בי''ב</a:t>
            </a:r>
            <a:r>
              <a:rPr lang="he-IL" sz="1500" dirty="0">
                <a:solidFill>
                  <a:srgbClr val="F79646">
                    <a:lumMod val="50000"/>
                  </a:srgbClr>
                </a:solidFill>
              </a:rPr>
              <a:t> </a:t>
            </a:r>
            <a:r>
              <a:rPr lang="he-IL" sz="1500" dirty="0" err="1">
                <a:solidFill>
                  <a:srgbClr val="F79646">
                    <a:lumMod val="50000"/>
                  </a:srgbClr>
                </a:solidFill>
              </a:rPr>
              <a:t>בי''ג</a:t>
            </a:r>
            <a:r>
              <a:rPr lang="he-IL" sz="1500" dirty="0">
                <a:solidFill>
                  <a:srgbClr val="F79646">
                    <a:lumMod val="50000"/>
                  </a:srgbClr>
                </a:solidFill>
              </a:rPr>
              <a:t> </a:t>
            </a:r>
            <a:r>
              <a:rPr lang="he-IL" sz="1500" dirty="0" err="1">
                <a:solidFill>
                  <a:srgbClr val="F79646">
                    <a:lumMod val="50000"/>
                  </a:srgbClr>
                </a:solidFill>
              </a:rPr>
              <a:t>בי''ד</a:t>
            </a:r>
            <a:r>
              <a:rPr lang="he-IL" sz="1500" dirty="0">
                <a:solidFill>
                  <a:srgbClr val="F79646">
                    <a:lumMod val="50000"/>
                  </a:srgbClr>
                </a:solidFill>
              </a:rPr>
              <a:t> </a:t>
            </a:r>
            <a:r>
              <a:rPr lang="he-IL" sz="1500" dirty="0" err="1">
                <a:solidFill>
                  <a:srgbClr val="F79646">
                    <a:lumMod val="50000"/>
                  </a:srgbClr>
                </a:solidFill>
              </a:rPr>
              <a:t>בט</a:t>
            </a:r>
            <a:r>
              <a:rPr lang="he-IL" sz="1500" dirty="0">
                <a:solidFill>
                  <a:srgbClr val="F79646">
                    <a:lumMod val="50000"/>
                  </a:srgbClr>
                </a:solidFill>
              </a:rPr>
              <a:t>''ו לא פחות ולא יותר...</a:t>
            </a:r>
          </a:p>
        </p:txBody>
      </p:sp>
    </p:spTree>
    <p:extLst>
      <p:ext uri="{BB962C8B-B14F-4D97-AF65-F5344CB8AC3E}">
        <p14:creationId xmlns:p14="http://schemas.microsoft.com/office/powerpoint/2010/main" val="355854433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FEAC9A0-580E-9C6B-2006-9822E5C6F4E0}"/>
            </a:ext>
          </a:extLst>
        </p:cNvPr>
        <p:cNvGrpSpPr/>
        <p:nvPr/>
      </p:nvGrpSpPr>
      <p:grpSpPr>
        <a:xfrm>
          <a:off x="0" y="0"/>
          <a:ext cx="0" cy="0"/>
          <a:chOff x="0" y="0"/>
          <a:chExt cx="0" cy="0"/>
        </a:xfrm>
      </p:grpSpPr>
      <p:pic>
        <p:nvPicPr>
          <p:cNvPr id="2" name="תמונה 1">
            <a:extLst>
              <a:ext uri="{FF2B5EF4-FFF2-40B4-BE49-F238E27FC236}">
                <a16:creationId xmlns:a16="http://schemas.microsoft.com/office/drawing/2014/main" id="{7B1A465C-4CB4-E8D9-FDE0-FC00130B855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51520" y="6021288"/>
            <a:ext cx="3114799" cy="670505"/>
          </a:xfrm>
          <a:prstGeom prst="rect">
            <a:avLst/>
          </a:prstGeom>
        </p:spPr>
      </p:pic>
      <p:sp>
        <p:nvSpPr>
          <p:cNvPr id="4" name="TextBox 3">
            <a:extLst>
              <a:ext uri="{FF2B5EF4-FFF2-40B4-BE49-F238E27FC236}">
                <a16:creationId xmlns:a16="http://schemas.microsoft.com/office/drawing/2014/main" id="{131F22E2-50C1-F488-86F0-E5555A8148E6}"/>
              </a:ext>
            </a:extLst>
          </p:cNvPr>
          <p:cNvSpPr txBox="1"/>
          <p:nvPr/>
        </p:nvSpPr>
        <p:spPr>
          <a:xfrm>
            <a:off x="1691680" y="1141819"/>
            <a:ext cx="6562016" cy="5383525"/>
          </a:xfrm>
          <a:prstGeom prst="rect">
            <a:avLst/>
          </a:prstGeom>
          <a:noFill/>
        </p:spPr>
        <p:txBody>
          <a:bodyPr wrap="square" rtlCol="1">
            <a:spAutoFit/>
          </a:bodyPr>
          <a:lstStyle/>
          <a:p>
            <a:pPr>
              <a:lnSpc>
                <a:spcPct val="120000"/>
              </a:lnSpc>
            </a:pPr>
            <a:r>
              <a:rPr lang="he-IL" sz="1600" dirty="0"/>
              <a:t>אמר רב שמן בר אבא </a:t>
            </a:r>
            <a:r>
              <a:rPr lang="he-IL" sz="1600" dirty="0" err="1"/>
              <a:t>א''ר</a:t>
            </a:r>
            <a:r>
              <a:rPr lang="he-IL" sz="1600" dirty="0"/>
              <a:t> יוחנן: </a:t>
            </a:r>
          </a:p>
          <a:p>
            <a:pPr>
              <a:lnSpc>
                <a:spcPct val="120000"/>
              </a:lnSpc>
            </a:pPr>
            <a:r>
              <a:rPr lang="he-IL" sz="1600" dirty="0"/>
              <a:t>אמר קרא "</a:t>
            </a:r>
            <a:r>
              <a:rPr lang="he-IL" sz="1600" dirty="0">
                <a:solidFill>
                  <a:srgbClr val="002060"/>
                </a:solidFill>
              </a:rPr>
              <a:t>לְקַיֵּם אֵת יְמֵי הַפֻּרִים הָאֵלֶּה בִּזְמַנֵּיהֶם</a:t>
            </a:r>
            <a:r>
              <a:rPr lang="he-IL" sz="1600" dirty="0"/>
              <a:t>" - זמנים הרבה תקנו להם. </a:t>
            </a:r>
          </a:p>
          <a:p>
            <a:pPr>
              <a:lnSpc>
                <a:spcPct val="120000"/>
              </a:lnSpc>
            </a:pPr>
            <a:endParaRPr lang="he-IL" sz="1400" dirty="0"/>
          </a:p>
          <a:p>
            <a:pPr>
              <a:lnSpc>
                <a:spcPct val="120000"/>
              </a:lnSpc>
            </a:pPr>
            <a:r>
              <a:rPr lang="he-IL" sz="1600" dirty="0"/>
              <a:t>האי </a:t>
            </a:r>
            <a:r>
              <a:rPr lang="he-IL" sz="1600" dirty="0" err="1"/>
              <a:t>מיבעיא</a:t>
            </a:r>
            <a:r>
              <a:rPr lang="he-IL" sz="1600" dirty="0"/>
              <a:t> ליה לגופיה! </a:t>
            </a:r>
          </a:p>
          <a:p>
            <a:pPr>
              <a:lnSpc>
                <a:spcPct val="120000"/>
              </a:lnSpc>
            </a:pPr>
            <a:r>
              <a:rPr lang="he-IL" sz="1600" dirty="0" err="1"/>
              <a:t>א''כ</a:t>
            </a:r>
            <a:r>
              <a:rPr lang="he-IL" sz="1600" dirty="0"/>
              <a:t> </a:t>
            </a:r>
            <a:r>
              <a:rPr lang="he-IL" sz="1600" dirty="0" err="1"/>
              <a:t>לימא</a:t>
            </a:r>
            <a:r>
              <a:rPr lang="he-IL" sz="1600" dirty="0"/>
              <a:t> קרא 'זמן', מאי 'זמניהם'? זמנים </a:t>
            </a:r>
            <a:r>
              <a:rPr lang="he-IL" sz="1600" dirty="0" err="1"/>
              <a:t>טובא</a:t>
            </a:r>
            <a:r>
              <a:rPr lang="he-IL" sz="1600" dirty="0"/>
              <a:t>. </a:t>
            </a:r>
          </a:p>
          <a:p>
            <a:pPr>
              <a:lnSpc>
                <a:spcPct val="120000"/>
              </a:lnSpc>
            </a:pPr>
            <a:endParaRPr lang="he-IL" sz="1400" dirty="0"/>
          </a:p>
          <a:p>
            <a:pPr>
              <a:lnSpc>
                <a:spcPct val="120000"/>
              </a:lnSpc>
            </a:pPr>
            <a:r>
              <a:rPr lang="he-IL" sz="1600" dirty="0" err="1"/>
              <a:t>ואכתי</a:t>
            </a:r>
            <a:r>
              <a:rPr lang="he-IL" sz="1600" dirty="0"/>
              <a:t> </a:t>
            </a:r>
            <a:r>
              <a:rPr lang="he-IL" sz="1600" dirty="0" err="1"/>
              <a:t>מיבעי</a:t>
            </a:r>
            <a:r>
              <a:rPr lang="he-IL" sz="1600" dirty="0"/>
              <a:t> ליה זמנו של זה לא כזמנו של זה! </a:t>
            </a:r>
          </a:p>
          <a:p>
            <a:pPr>
              <a:lnSpc>
                <a:spcPct val="120000"/>
              </a:lnSpc>
            </a:pPr>
            <a:r>
              <a:rPr lang="he-IL" sz="1600" dirty="0" err="1"/>
              <a:t>א''כ</a:t>
            </a:r>
            <a:r>
              <a:rPr lang="he-IL" sz="1600" dirty="0"/>
              <a:t> </a:t>
            </a:r>
            <a:r>
              <a:rPr lang="he-IL" sz="1600" dirty="0" err="1"/>
              <a:t>לימא</a:t>
            </a:r>
            <a:r>
              <a:rPr lang="he-IL" sz="1600" dirty="0"/>
              <a:t> קרא 'זמנם', מאי 'זמניהם'? שמעת מינה </a:t>
            </a:r>
            <a:r>
              <a:rPr lang="he-IL" sz="1600" dirty="0" err="1"/>
              <a:t>כולהו</a:t>
            </a:r>
            <a:r>
              <a:rPr lang="he-IL" sz="1600" dirty="0"/>
              <a:t>. </a:t>
            </a:r>
          </a:p>
          <a:p>
            <a:pPr>
              <a:lnSpc>
                <a:spcPct val="120000"/>
              </a:lnSpc>
            </a:pPr>
            <a:endParaRPr lang="he-IL" sz="1400" dirty="0"/>
          </a:p>
          <a:p>
            <a:pPr>
              <a:lnSpc>
                <a:spcPct val="120000"/>
              </a:lnSpc>
            </a:pPr>
            <a:r>
              <a:rPr lang="he-IL" sz="1600" dirty="0"/>
              <a:t>אימא זמנים </a:t>
            </a:r>
            <a:r>
              <a:rPr lang="he-IL" sz="1600" dirty="0" err="1"/>
              <a:t>טובא</a:t>
            </a:r>
            <a:r>
              <a:rPr lang="he-IL" sz="1600" dirty="0"/>
              <a:t>! </a:t>
            </a:r>
          </a:p>
          <a:p>
            <a:pPr>
              <a:lnSpc>
                <a:spcPct val="120000"/>
              </a:lnSpc>
            </a:pPr>
            <a:r>
              <a:rPr lang="he-IL" sz="1600" dirty="0"/>
              <a:t>'זמניהם' </a:t>
            </a:r>
            <a:r>
              <a:rPr lang="he-IL" sz="1600" dirty="0" err="1"/>
              <a:t>דומיא</a:t>
            </a:r>
            <a:r>
              <a:rPr lang="he-IL" sz="1600" dirty="0"/>
              <a:t> </a:t>
            </a:r>
            <a:r>
              <a:rPr lang="he-IL" sz="1600" dirty="0" err="1"/>
              <a:t>ד'זמנם</a:t>
            </a:r>
            <a:r>
              <a:rPr lang="he-IL" sz="1600" dirty="0"/>
              <a:t>', מה זמנם תרי אף זמניהם תרי. </a:t>
            </a:r>
          </a:p>
          <a:p>
            <a:pPr>
              <a:lnSpc>
                <a:spcPct val="120000"/>
              </a:lnSpc>
            </a:pPr>
            <a:endParaRPr lang="he-IL" sz="1400" dirty="0"/>
          </a:p>
          <a:p>
            <a:pPr>
              <a:lnSpc>
                <a:spcPct val="120000"/>
              </a:lnSpc>
            </a:pPr>
            <a:r>
              <a:rPr lang="he-IL" sz="1600" dirty="0"/>
              <a:t>ואימא תריסר </a:t>
            </a:r>
            <a:r>
              <a:rPr lang="he-IL" sz="1600" dirty="0" err="1"/>
              <a:t>ותליסר</a:t>
            </a:r>
            <a:r>
              <a:rPr lang="he-IL" sz="1600" dirty="0"/>
              <a:t>!</a:t>
            </a:r>
          </a:p>
          <a:p>
            <a:pPr>
              <a:lnSpc>
                <a:spcPct val="120000"/>
              </a:lnSpc>
            </a:pPr>
            <a:r>
              <a:rPr lang="he-IL" sz="1600" dirty="0" err="1"/>
              <a:t>כדאמר</a:t>
            </a:r>
            <a:r>
              <a:rPr lang="he-IL" sz="1600" dirty="0"/>
              <a:t> רב שמואל בר יצחק </a:t>
            </a:r>
            <a:r>
              <a:rPr lang="he-IL" sz="1600" dirty="0" err="1"/>
              <a:t>י''ג</a:t>
            </a:r>
            <a:r>
              <a:rPr lang="he-IL" sz="1600" dirty="0"/>
              <a:t> זמן קהילה לכל היא ולא צריך </a:t>
            </a:r>
            <a:r>
              <a:rPr lang="he-IL" sz="1600" dirty="0" err="1"/>
              <a:t>לרבויי</a:t>
            </a:r>
            <a:r>
              <a:rPr lang="he-IL" sz="1600" dirty="0"/>
              <a:t>, </a:t>
            </a:r>
          </a:p>
          <a:p>
            <a:pPr>
              <a:lnSpc>
                <a:spcPct val="120000"/>
              </a:lnSpc>
            </a:pPr>
            <a:r>
              <a:rPr lang="he-IL" sz="1600" dirty="0"/>
              <a:t>הכא נמי </a:t>
            </a:r>
            <a:r>
              <a:rPr lang="he-IL" sz="1600" dirty="0" err="1"/>
              <a:t>י''ג</a:t>
            </a:r>
            <a:r>
              <a:rPr lang="he-IL" sz="1600" dirty="0"/>
              <a:t> זמן קהילה לכל היא ולא צריך </a:t>
            </a:r>
            <a:r>
              <a:rPr lang="he-IL" sz="1600" dirty="0" err="1"/>
              <a:t>לרבויי</a:t>
            </a:r>
            <a:r>
              <a:rPr lang="he-IL" sz="1600" dirty="0"/>
              <a:t>.</a:t>
            </a:r>
          </a:p>
          <a:p>
            <a:pPr>
              <a:lnSpc>
                <a:spcPct val="120000"/>
              </a:lnSpc>
            </a:pPr>
            <a:endParaRPr lang="he-IL" sz="1400" dirty="0"/>
          </a:p>
          <a:p>
            <a:pPr>
              <a:lnSpc>
                <a:spcPct val="120000"/>
              </a:lnSpc>
            </a:pPr>
            <a:r>
              <a:rPr lang="he-IL" sz="1600" dirty="0"/>
              <a:t>ואימא </a:t>
            </a:r>
            <a:r>
              <a:rPr lang="he-IL" sz="1600" dirty="0" err="1"/>
              <a:t>שיתסר</a:t>
            </a:r>
            <a:r>
              <a:rPr lang="he-IL" sz="1600" dirty="0"/>
              <a:t> </a:t>
            </a:r>
            <a:r>
              <a:rPr lang="he-IL" sz="1600" dirty="0" err="1"/>
              <a:t>ושיבסר</a:t>
            </a:r>
            <a:r>
              <a:rPr lang="he-IL" sz="1600" dirty="0"/>
              <a:t>! </a:t>
            </a:r>
          </a:p>
          <a:p>
            <a:pPr>
              <a:lnSpc>
                <a:spcPct val="120000"/>
              </a:lnSpc>
            </a:pPr>
            <a:r>
              <a:rPr lang="he-IL" sz="1600" dirty="0"/>
              <a:t>"</a:t>
            </a:r>
            <a:r>
              <a:rPr lang="he-IL" sz="1600" dirty="0">
                <a:solidFill>
                  <a:srgbClr val="002060"/>
                </a:solidFill>
              </a:rPr>
              <a:t>וְלֹא יַעֲבוֹר</a:t>
            </a:r>
            <a:r>
              <a:rPr lang="he-IL" sz="1600" dirty="0"/>
              <a:t>" כתיב.</a:t>
            </a:r>
          </a:p>
        </p:txBody>
      </p:sp>
      <p:sp>
        <p:nvSpPr>
          <p:cNvPr id="5" name="TextBox 4">
            <a:extLst>
              <a:ext uri="{FF2B5EF4-FFF2-40B4-BE49-F238E27FC236}">
                <a16:creationId xmlns:a16="http://schemas.microsoft.com/office/drawing/2014/main" id="{1E9C5278-4FC6-73F4-F2AA-6590E3C2898A}"/>
              </a:ext>
            </a:extLst>
          </p:cNvPr>
          <p:cNvSpPr txBox="1"/>
          <p:nvPr/>
        </p:nvSpPr>
        <p:spPr>
          <a:xfrm>
            <a:off x="-396552" y="35330"/>
            <a:ext cx="1800200" cy="369332"/>
          </a:xfrm>
          <a:prstGeom prst="rect">
            <a:avLst/>
          </a:prstGeom>
          <a:noFill/>
        </p:spPr>
        <p:txBody>
          <a:bodyPr wrap="square" rtlCol="1">
            <a:spAutoFit/>
          </a:bodyPr>
          <a:lstStyle/>
          <a:p>
            <a:r>
              <a:rPr lang="he-IL" b="1" dirty="0">
                <a:solidFill>
                  <a:schemeClr val="bg1">
                    <a:lumMod val="50000"/>
                  </a:schemeClr>
                </a:solidFill>
              </a:rPr>
              <a:t>דף ב עמוד א</a:t>
            </a:r>
          </a:p>
        </p:txBody>
      </p:sp>
      <p:sp>
        <p:nvSpPr>
          <p:cNvPr id="3" name="חץ: שמאלה 2">
            <a:extLst>
              <a:ext uri="{FF2B5EF4-FFF2-40B4-BE49-F238E27FC236}">
                <a16:creationId xmlns:a16="http://schemas.microsoft.com/office/drawing/2014/main" id="{E865A758-F7BE-9417-830B-E5D426DED45E}"/>
              </a:ext>
            </a:extLst>
          </p:cNvPr>
          <p:cNvSpPr/>
          <p:nvPr/>
        </p:nvSpPr>
        <p:spPr>
          <a:xfrm>
            <a:off x="251520" y="6110880"/>
            <a:ext cx="936104" cy="360040"/>
          </a:xfrm>
          <a:prstGeom prst="leftArrow">
            <a:avLst/>
          </a:prstGeom>
          <a:solidFill>
            <a:schemeClr val="accent1">
              <a:alpha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6" name="תיבת טקסט 5">
            <a:extLst>
              <a:ext uri="{FF2B5EF4-FFF2-40B4-BE49-F238E27FC236}">
                <a16:creationId xmlns:a16="http://schemas.microsoft.com/office/drawing/2014/main" id="{DACC1485-E00A-FC8F-0B3F-9B1DE1C013C9}"/>
              </a:ext>
            </a:extLst>
          </p:cNvPr>
          <p:cNvSpPr txBox="1"/>
          <p:nvPr/>
        </p:nvSpPr>
        <p:spPr>
          <a:xfrm>
            <a:off x="8172400" y="1196071"/>
            <a:ext cx="576064" cy="369332"/>
          </a:xfrm>
          <a:prstGeom prst="rect">
            <a:avLst/>
          </a:prstGeom>
          <a:noFill/>
        </p:spPr>
        <p:txBody>
          <a:bodyPr wrap="square" rtlCol="1">
            <a:spAutoFit/>
          </a:bodyPr>
          <a:lstStyle/>
          <a:p>
            <a:r>
              <a:rPr lang="he-IL" dirty="0"/>
              <a:t>①</a:t>
            </a:r>
          </a:p>
        </p:txBody>
      </p:sp>
      <p:sp>
        <p:nvSpPr>
          <p:cNvPr id="7" name="הסבר מלבני מעוגל 6">
            <a:extLst>
              <a:ext uri="{FF2B5EF4-FFF2-40B4-BE49-F238E27FC236}">
                <a16:creationId xmlns:a16="http://schemas.microsoft.com/office/drawing/2014/main" id="{03B625F8-BF19-013C-4702-AC17A0B397CD}"/>
              </a:ext>
            </a:extLst>
          </p:cNvPr>
          <p:cNvSpPr/>
          <p:nvPr/>
        </p:nvSpPr>
        <p:spPr>
          <a:xfrm>
            <a:off x="5868144" y="287282"/>
            <a:ext cx="2405296" cy="648072"/>
          </a:xfrm>
          <a:prstGeom prst="wedgeRoundRectCallout">
            <a:avLst>
              <a:gd name="adj1" fmla="val 54628"/>
              <a:gd name="adj2" fmla="val -41635"/>
              <a:gd name="adj3" fmla="val 16667"/>
            </a:avLst>
          </a:prstGeom>
          <a:noFill/>
          <a:ln w="1905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nSpc>
                <a:spcPct val="120000"/>
              </a:lnSpc>
            </a:pPr>
            <a:r>
              <a:rPr lang="he-IL" sz="1500" dirty="0">
                <a:solidFill>
                  <a:schemeClr val="tx1"/>
                </a:solidFill>
              </a:rPr>
              <a:t>מגילה נקראת </a:t>
            </a:r>
            <a:r>
              <a:rPr lang="he-IL" sz="1500" dirty="0" err="1">
                <a:solidFill>
                  <a:schemeClr val="tx1"/>
                </a:solidFill>
              </a:rPr>
              <a:t>בי''א</a:t>
            </a:r>
            <a:r>
              <a:rPr lang="he-IL" sz="1500" dirty="0">
                <a:solidFill>
                  <a:schemeClr val="tx1"/>
                </a:solidFill>
              </a:rPr>
              <a:t> - </a:t>
            </a:r>
            <a:r>
              <a:rPr lang="he-IL" sz="1500" dirty="0" err="1">
                <a:solidFill>
                  <a:schemeClr val="tx1"/>
                </a:solidFill>
              </a:rPr>
              <a:t>מנלן</a:t>
            </a:r>
            <a:r>
              <a:rPr lang="he-IL" sz="1500" dirty="0">
                <a:solidFill>
                  <a:schemeClr val="tx1"/>
                </a:solidFill>
              </a:rPr>
              <a:t>?...</a:t>
            </a:r>
          </a:p>
          <a:p>
            <a:pPr>
              <a:lnSpc>
                <a:spcPct val="120000"/>
              </a:lnSpc>
            </a:pPr>
            <a:r>
              <a:rPr lang="he-IL" sz="1500" dirty="0" err="1">
                <a:solidFill>
                  <a:schemeClr val="tx1"/>
                </a:solidFill>
              </a:rPr>
              <a:t>היכא</a:t>
            </a:r>
            <a:r>
              <a:rPr lang="he-IL" sz="1500" dirty="0">
                <a:solidFill>
                  <a:schemeClr val="tx1"/>
                </a:solidFill>
              </a:rPr>
              <a:t> רמיזא?</a:t>
            </a:r>
          </a:p>
        </p:txBody>
      </p:sp>
      <p:sp>
        <p:nvSpPr>
          <p:cNvPr id="8" name="תיבת טקסט 7">
            <a:extLst>
              <a:ext uri="{FF2B5EF4-FFF2-40B4-BE49-F238E27FC236}">
                <a16:creationId xmlns:a16="http://schemas.microsoft.com/office/drawing/2014/main" id="{A2894237-3B65-3723-FC53-F487BA8695C5}"/>
              </a:ext>
            </a:extLst>
          </p:cNvPr>
          <p:cNvSpPr txBox="1"/>
          <p:nvPr/>
        </p:nvSpPr>
        <p:spPr>
          <a:xfrm>
            <a:off x="8172400" y="1972068"/>
            <a:ext cx="360040" cy="4324261"/>
          </a:xfrm>
          <a:prstGeom prst="rect">
            <a:avLst/>
          </a:prstGeom>
          <a:noFill/>
        </p:spPr>
        <p:txBody>
          <a:bodyPr wrap="square" rtlCol="1">
            <a:spAutoFit/>
          </a:bodyPr>
          <a:lstStyle/>
          <a:p>
            <a:r>
              <a:rPr lang="he-IL" dirty="0"/>
              <a:t>-</a:t>
            </a:r>
          </a:p>
          <a:p>
            <a:endParaRPr lang="he-IL" dirty="0"/>
          </a:p>
          <a:p>
            <a:endParaRPr lang="he-IL" sz="2000" dirty="0"/>
          </a:p>
          <a:p>
            <a:r>
              <a:rPr lang="he-IL" dirty="0"/>
              <a:t>-</a:t>
            </a:r>
          </a:p>
          <a:p>
            <a:endParaRPr lang="he-IL" dirty="0"/>
          </a:p>
          <a:p>
            <a:endParaRPr lang="he-IL" sz="1900" dirty="0"/>
          </a:p>
          <a:p>
            <a:r>
              <a:rPr lang="he-IL" dirty="0"/>
              <a:t>-</a:t>
            </a:r>
          </a:p>
          <a:p>
            <a:endParaRPr lang="he-IL" dirty="0"/>
          </a:p>
          <a:p>
            <a:endParaRPr lang="he-IL" sz="2000" dirty="0"/>
          </a:p>
          <a:p>
            <a:r>
              <a:rPr lang="he-IL" dirty="0"/>
              <a:t>-</a:t>
            </a:r>
          </a:p>
          <a:p>
            <a:endParaRPr lang="he-IL" dirty="0"/>
          </a:p>
          <a:p>
            <a:endParaRPr lang="he-IL" dirty="0"/>
          </a:p>
          <a:p>
            <a:endParaRPr lang="he-IL" sz="2000" dirty="0"/>
          </a:p>
          <a:p>
            <a:r>
              <a:rPr lang="he-IL" dirty="0"/>
              <a:t>-</a:t>
            </a:r>
          </a:p>
          <a:p>
            <a:endParaRPr lang="he-IL" dirty="0"/>
          </a:p>
        </p:txBody>
      </p:sp>
    </p:spTree>
    <p:extLst>
      <p:ext uri="{BB962C8B-B14F-4D97-AF65-F5344CB8AC3E}">
        <p14:creationId xmlns:p14="http://schemas.microsoft.com/office/powerpoint/2010/main" val="250733595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1F0D1D4-BF76-30DB-A72E-3B1F9F54BD1E}"/>
            </a:ext>
          </a:extLst>
        </p:cNvPr>
        <p:cNvGrpSpPr/>
        <p:nvPr/>
      </p:nvGrpSpPr>
      <p:grpSpPr>
        <a:xfrm>
          <a:off x="0" y="0"/>
          <a:ext cx="0" cy="0"/>
          <a:chOff x="0" y="0"/>
          <a:chExt cx="0" cy="0"/>
        </a:xfrm>
      </p:grpSpPr>
      <p:pic>
        <p:nvPicPr>
          <p:cNvPr id="2" name="תמונה 1">
            <a:extLst>
              <a:ext uri="{FF2B5EF4-FFF2-40B4-BE49-F238E27FC236}">
                <a16:creationId xmlns:a16="http://schemas.microsoft.com/office/drawing/2014/main" id="{FE69B656-C86B-106A-3DC6-6A6AFFE5A6A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51520" y="6021288"/>
            <a:ext cx="3114799" cy="670505"/>
          </a:xfrm>
          <a:prstGeom prst="rect">
            <a:avLst/>
          </a:prstGeom>
        </p:spPr>
      </p:pic>
      <p:sp>
        <p:nvSpPr>
          <p:cNvPr id="4" name="TextBox 3">
            <a:extLst>
              <a:ext uri="{FF2B5EF4-FFF2-40B4-BE49-F238E27FC236}">
                <a16:creationId xmlns:a16="http://schemas.microsoft.com/office/drawing/2014/main" id="{E3C50946-E0BA-5716-8037-1ED1213DEEEC}"/>
              </a:ext>
            </a:extLst>
          </p:cNvPr>
          <p:cNvSpPr txBox="1"/>
          <p:nvPr/>
        </p:nvSpPr>
        <p:spPr>
          <a:xfrm>
            <a:off x="1691680" y="1196752"/>
            <a:ext cx="6562016" cy="2724336"/>
          </a:xfrm>
          <a:prstGeom prst="rect">
            <a:avLst/>
          </a:prstGeom>
          <a:noFill/>
        </p:spPr>
        <p:txBody>
          <a:bodyPr wrap="square" rtlCol="1">
            <a:spAutoFit/>
          </a:bodyPr>
          <a:lstStyle/>
          <a:p>
            <a:pPr>
              <a:lnSpc>
                <a:spcPct val="120000"/>
              </a:lnSpc>
            </a:pPr>
            <a:r>
              <a:rPr lang="he-IL" sz="1600" dirty="0"/>
              <a:t> ור' שמואל בר נחמני אמר: </a:t>
            </a:r>
          </a:p>
          <a:p>
            <a:pPr>
              <a:lnSpc>
                <a:spcPct val="120000"/>
              </a:lnSpc>
            </a:pPr>
            <a:endParaRPr lang="he-IL" sz="1600" dirty="0"/>
          </a:p>
          <a:p>
            <a:pPr>
              <a:lnSpc>
                <a:spcPct val="120000"/>
              </a:lnSpc>
            </a:pPr>
            <a:r>
              <a:rPr lang="he-IL" sz="1600" dirty="0"/>
              <a:t>אמר קרא: "</a:t>
            </a:r>
            <a:r>
              <a:rPr lang="he-IL" sz="1600" dirty="0">
                <a:solidFill>
                  <a:srgbClr val="002060"/>
                </a:solidFill>
              </a:rPr>
              <a:t>כ</a:t>
            </a:r>
            <a:r>
              <a:rPr lang="he-IL" sz="1600" b="1" dirty="0">
                <a:solidFill>
                  <a:srgbClr val="002060"/>
                </a:solidFill>
              </a:rPr>
              <a:t>ַּ</a:t>
            </a:r>
            <a:r>
              <a:rPr lang="he-IL" sz="1600" dirty="0">
                <a:solidFill>
                  <a:srgbClr val="002060"/>
                </a:solidFill>
              </a:rPr>
              <a:t>יָּמִים אֲשֶׁר נָחוּ בָהֶם הַיְּהוּדִים</a:t>
            </a:r>
            <a:r>
              <a:rPr lang="he-IL" sz="1600" dirty="0"/>
              <a:t>" – ימים כימים לרבות </a:t>
            </a:r>
            <a:r>
              <a:rPr lang="he-IL" sz="1600" dirty="0" err="1"/>
              <a:t>י''א</a:t>
            </a:r>
            <a:r>
              <a:rPr lang="he-IL" sz="1600" dirty="0"/>
              <a:t> </a:t>
            </a:r>
            <a:r>
              <a:rPr lang="he-IL" sz="1600" dirty="0" err="1"/>
              <a:t>וי''ב</a:t>
            </a:r>
            <a:r>
              <a:rPr lang="he-IL" sz="1600" dirty="0"/>
              <a:t>. </a:t>
            </a:r>
          </a:p>
          <a:p>
            <a:pPr>
              <a:lnSpc>
                <a:spcPct val="120000"/>
              </a:lnSpc>
            </a:pPr>
            <a:endParaRPr lang="he-IL" sz="1600" dirty="0"/>
          </a:p>
          <a:p>
            <a:pPr>
              <a:lnSpc>
                <a:spcPct val="120000"/>
              </a:lnSpc>
            </a:pPr>
            <a:r>
              <a:rPr lang="he-IL" sz="1600" dirty="0"/>
              <a:t>ואימא תריסר </a:t>
            </a:r>
            <a:r>
              <a:rPr lang="he-IL" sz="1600" dirty="0" err="1"/>
              <a:t>ותליסר</a:t>
            </a:r>
            <a:r>
              <a:rPr lang="he-IL" sz="1600" dirty="0"/>
              <a:t>!</a:t>
            </a:r>
          </a:p>
          <a:p>
            <a:pPr>
              <a:lnSpc>
                <a:spcPct val="120000"/>
              </a:lnSpc>
            </a:pPr>
            <a:r>
              <a:rPr lang="he-IL" sz="1600" dirty="0" err="1"/>
              <a:t>אר''ש</a:t>
            </a:r>
            <a:r>
              <a:rPr lang="he-IL" sz="1600" dirty="0"/>
              <a:t> בר יצחק: </a:t>
            </a:r>
            <a:r>
              <a:rPr lang="he-IL" sz="1600" dirty="0" err="1"/>
              <a:t>י''ג</a:t>
            </a:r>
            <a:r>
              <a:rPr lang="he-IL" sz="1600" dirty="0"/>
              <a:t> זמן קהילה לכל היא ולא צריך </a:t>
            </a:r>
            <a:r>
              <a:rPr lang="he-IL" sz="1600" dirty="0" err="1"/>
              <a:t>לרבויי</a:t>
            </a:r>
            <a:r>
              <a:rPr lang="he-IL" sz="1600" dirty="0"/>
              <a:t>. </a:t>
            </a:r>
          </a:p>
          <a:p>
            <a:pPr>
              <a:lnSpc>
                <a:spcPct val="120000"/>
              </a:lnSpc>
            </a:pPr>
            <a:endParaRPr lang="he-IL" sz="1600" dirty="0"/>
          </a:p>
          <a:p>
            <a:pPr>
              <a:lnSpc>
                <a:spcPct val="120000"/>
              </a:lnSpc>
            </a:pPr>
            <a:r>
              <a:rPr lang="he-IL" sz="1600" dirty="0"/>
              <a:t>ואימא </a:t>
            </a:r>
            <a:r>
              <a:rPr lang="he-IL" sz="1600" dirty="0" err="1"/>
              <a:t>שיתסר</a:t>
            </a:r>
            <a:r>
              <a:rPr lang="he-IL" sz="1600" dirty="0"/>
              <a:t> </a:t>
            </a:r>
            <a:r>
              <a:rPr lang="he-IL" sz="1600" dirty="0" err="1"/>
              <a:t>ושיבסר</a:t>
            </a:r>
            <a:r>
              <a:rPr lang="he-IL" sz="1600" dirty="0"/>
              <a:t>! </a:t>
            </a:r>
          </a:p>
          <a:p>
            <a:pPr>
              <a:lnSpc>
                <a:spcPct val="120000"/>
              </a:lnSpc>
            </a:pPr>
            <a:r>
              <a:rPr lang="he-IL" sz="1600" dirty="0"/>
              <a:t>"</a:t>
            </a:r>
            <a:r>
              <a:rPr lang="he-IL" sz="1600" dirty="0">
                <a:solidFill>
                  <a:srgbClr val="002060"/>
                </a:solidFill>
              </a:rPr>
              <a:t>וְלֹא יַעֲבוֹר</a:t>
            </a:r>
            <a:r>
              <a:rPr lang="he-IL" sz="1600" dirty="0"/>
              <a:t>" כתיב.</a:t>
            </a:r>
          </a:p>
        </p:txBody>
      </p:sp>
      <p:sp>
        <p:nvSpPr>
          <p:cNvPr id="5" name="TextBox 4">
            <a:extLst>
              <a:ext uri="{FF2B5EF4-FFF2-40B4-BE49-F238E27FC236}">
                <a16:creationId xmlns:a16="http://schemas.microsoft.com/office/drawing/2014/main" id="{15273F9F-7A9A-791A-4CB7-3D850A563781}"/>
              </a:ext>
            </a:extLst>
          </p:cNvPr>
          <p:cNvSpPr txBox="1"/>
          <p:nvPr/>
        </p:nvSpPr>
        <p:spPr>
          <a:xfrm>
            <a:off x="-396552" y="35330"/>
            <a:ext cx="1800200" cy="369332"/>
          </a:xfrm>
          <a:prstGeom prst="rect">
            <a:avLst/>
          </a:prstGeom>
          <a:noFill/>
        </p:spPr>
        <p:txBody>
          <a:bodyPr wrap="square" rtlCol="1">
            <a:spAutoFit/>
          </a:bodyPr>
          <a:lstStyle/>
          <a:p>
            <a:r>
              <a:rPr lang="he-IL" b="1" dirty="0">
                <a:solidFill>
                  <a:schemeClr val="bg1">
                    <a:lumMod val="50000"/>
                  </a:schemeClr>
                </a:solidFill>
              </a:rPr>
              <a:t>דף ב עמוד א</a:t>
            </a:r>
          </a:p>
        </p:txBody>
      </p:sp>
      <p:sp>
        <p:nvSpPr>
          <p:cNvPr id="3" name="חץ: שמאלה 2">
            <a:extLst>
              <a:ext uri="{FF2B5EF4-FFF2-40B4-BE49-F238E27FC236}">
                <a16:creationId xmlns:a16="http://schemas.microsoft.com/office/drawing/2014/main" id="{8F339FEE-7E19-98BB-8B76-F43011E3B3C4}"/>
              </a:ext>
            </a:extLst>
          </p:cNvPr>
          <p:cNvSpPr/>
          <p:nvPr/>
        </p:nvSpPr>
        <p:spPr>
          <a:xfrm>
            <a:off x="251520" y="6110880"/>
            <a:ext cx="936104" cy="360040"/>
          </a:xfrm>
          <a:prstGeom prst="leftArrow">
            <a:avLst/>
          </a:prstGeom>
          <a:solidFill>
            <a:schemeClr val="accent1">
              <a:alpha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6" name="תיבת טקסט 5">
            <a:extLst>
              <a:ext uri="{FF2B5EF4-FFF2-40B4-BE49-F238E27FC236}">
                <a16:creationId xmlns:a16="http://schemas.microsoft.com/office/drawing/2014/main" id="{EB6E9BED-DDAB-425B-45D5-32A917AECC8A}"/>
              </a:ext>
            </a:extLst>
          </p:cNvPr>
          <p:cNvSpPr txBox="1"/>
          <p:nvPr/>
        </p:nvSpPr>
        <p:spPr>
          <a:xfrm>
            <a:off x="8172400" y="1251004"/>
            <a:ext cx="576064" cy="369332"/>
          </a:xfrm>
          <a:prstGeom prst="rect">
            <a:avLst/>
          </a:prstGeom>
          <a:noFill/>
        </p:spPr>
        <p:txBody>
          <a:bodyPr wrap="square" rtlCol="1">
            <a:spAutoFit/>
          </a:bodyPr>
          <a:lstStyle/>
          <a:p>
            <a:r>
              <a:rPr lang="he-IL" dirty="0"/>
              <a:t>②</a:t>
            </a:r>
          </a:p>
        </p:txBody>
      </p:sp>
      <p:sp>
        <p:nvSpPr>
          <p:cNvPr id="7" name="הסבר מלבני מעוגל 6">
            <a:extLst>
              <a:ext uri="{FF2B5EF4-FFF2-40B4-BE49-F238E27FC236}">
                <a16:creationId xmlns:a16="http://schemas.microsoft.com/office/drawing/2014/main" id="{3912E48F-4289-E3D7-3A77-762D1946E6D0}"/>
              </a:ext>
            </a:extLst>
          </p:cNvPr>
          <p:cNvSpPr/>
          <p:nvPr/>
        </p:nvSpPr>
        <p:spPr>
          <a:xfrm>
            <a:off x="5868144" y="287282"/>
            <a:ext cx="2405296" cy="648072"/>
          </a:xfrm>
          <a:prstGeom prst="wedgeRoundRectCallout">
            <a:avLst>
              <a:gd name="adj1" fmla="val 54628"/>
              <a:gd name="adj2" fmla="val -41635"/>
              <a:gd name="adj3" fmla="val 16667"/>
            </a:avLst>
          </a:prstGeom>
          <a:noFill/>
          <a:ln w="1905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nSpc>
                <a:spcPct val="120000"/>
              </a:lnSpc>
            </a:pPr>
            <a:r>
              <a:rPr lang="he-IL" sz="1500" dirty="0">
                <a:solidFill>
                  <a:schemeClr val="tx1"/>
                </a:solidFill>
              </a:rPr>
              <a:t>מגילה נקראת </a:t>
            </a:r>
            <a:r>
              <a:rPr lang="he-IL" sz="1500" dirty="0" err="1">
                <a:solidFill>
                  <a:schemeClr val="tx1"/>
                </a:solidFill>
              </a:rPr>
              <a:t>בי''א</a:t>
            </a:r>
            <a:r>
              <a:rPr lang="he-IL" sz="1500" dirty="0">
                <a:solidFill>
                  <a:schemeClr val="tx1"/>
                </a:solidFill>
              </a:rPr>
              <a:t> - </a:t>
            </a:r>
            <a:r>
              <a:rPr lang="he-IL" sz="1500" dirty="0" err="1">
                <a:solidFill>
                  <a:schemeClr val="tx1"/>
                </a:solidFill>
              </a:rPr>
              <a:t>מנלן</a:t>
            </a:r>
            <a:r>
              <a:rPr lang="he-IL" sz="1500" dirty="0">
                <a:solidFill>
                  <a:schemeClr val="tx1"/>
                </a:solidFill>
              </a:rPr>
              <a:t>?...</a:t>
            </a:r>
          </a:p>
          <a:p>
            <a:pPr>
              <a:lnSpc>
                <a:spcPct val="120000"/>
              </a:lnSpc>
            </a:pPr>
            <a:r>
              <a:rPr lang="he-IL" sz="1500" dirty="0" err="1">
                <a:solidFill>
                  <a:schemeClr val="tx1"/>
                </a:solidFill>
              </a:rPr>
              <a:t>היכא</a:t>
            </a:r>
            <a:r>
              <a:rPr lang="he-IL" sz="1500" dirty="0">
                <a:solidFill>
                  <a:schemeClr val="tx1"/>
                </a:solidFill>
              </a:rPr>
              <a:t> רמיזא?</a:t>
            </a:r>
          </a:p>
        </p:txBody>
      </p:sp>
      <p:sp>
        <p:nvSpPr>
          <p:cNvPr id="8" name="הסבר מלבני מעוגל 6">
            <a:extLst>
              <a:ext uri="{FF2B5EF4-FFF2-40B4-BE49-F238E27FC236}">
                <a16:creationId xmlns:a16="http://schemas.microsoft.com/office/drawing/2014/main" id="{864AA984-DE69-D1FC-8C65-772748995E48}"/>
              </a:ext>
            </a:extLst>
          </p:cNvPr>
          <p:cNvSpPr/>
          <p:nvPr/>
        </p:nvSpPr>
        <p:spPr>
          <a:xfrm>
            <a:off x="395536" y="1012547"/>
            <a:ext cx="4977840" cy="670505"/>
          </a:xfrm>
          <a:prstGeom prst="wedgeRoundRectCallout">
            <a:avLst>
              <a:gd name="adj1" fmla="val 58881"/>
              <a:gd name="adj2" fmla="val 49784"/>
              <a:gd name="adj3" fmla="val 16667"/>
            </a:avLst>
          </a:prstGeom>
          <a:noFill/>
          <a:ln w="1905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nSpc>
                <a:spcPct val="120000"/>
              </a:lnSpc>
            </a:pPr>
            <a:r>
              <a:rPr lang="he-IL" sz="1000" dirty="0">
                <a:solidFill>
                  <a:schemeClr val="tx1"/>
                </a:solidFill>
              </a:rPr>
              <a:t>אסתר ט/</a:t>
            </a:r>
            <a:r>
              <a:rPr lang="he-IL" sz="1000" dirty="0" err="1">
                <a:solidFill>
                  <a:schemeClr val="tx1"/>
                </a:solidFill>
              </a:rPr>
              <a:t>כא-כב</a:t>
            </a:r>
            <a:r>
              <a:rPr lang="he-IL" sz="1000" dirty="0">
                <a:solidFill>
                  <a:schemeClr val="tx1"/>
                </a:solidFill>
              </a:rPr>
              <a:t>: לקים עליהם להיות עשים את יום ארבעה עשר לחדש אדר ואת יום חמשה עשר בו בכל שנה ושנה. כימים אשר נחו בהם היהודים מאויביהם והחדש אשר נהפך להם מיגון לשמחה ומאבל ליום טוב לעשות אותם ימי משתה ושמחה ומשלוח מנות איש לרעהו ומתנות לאביונים.</a:t>
            </a:r>
          </a:p>
        </p:txBody>
      </p:sp>
    </p:spTree>
    <p:extLst>
      <p:ext uri="{BB962C8B-B14F-4D97-AF65-F5344CB8AC3E}">
        <p14:creationId xmlns:p14="http://schemas.microsoft.com/office/powerpoint/2010/main" val="68043273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FBAD2EC-63C7-E0E1-06A0-65DB7B9802EB}"/>
            </a:ext>
          </a:extLst>
        </p:cNvPr>
        <p:cNvGrpSpPr/>
        <p:nvPr/>
      </p:nvGrpSpPr>
      <p:grpSpPr>
        <a:xfrm>
          <a:off x="0" y="0"/>
          <a:ext cx="0" cy="0"/>
          <a:chOff x="0" y="0"/>
          <a:chExt cx="0" cy="0"/>
        </a:xfrm>
      </p:grpSpPr>
      <p:pic>
        <p:nvPicPr>
          <p:cNvPr id="2" name="תמונה 1">
            <a:extLst>
              <a:ext uri="{FF2B5EF4-FFF2-40B4-BE49-F238E27FC236}">
                <a16:creationId xmlns:a16="http://schemas.microsoft.com/office/drawing/2014/main" id="{D045A94D-91E2-C0F9-760D-81BE4C04068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51520" y="6021288"/>
            <a:ext cx="3114799" cy="670505"/>
          </a:xfrm>
          <a:prstGeom prst="rect">
            <a:avLst/>
          </a:prstGeom>
        </p:spPr>
      </p:pic>
      <p:sp>
        <p:nvSpPr>
          <p:cNvPr id="5" name="TextBox 4">
            <a:extLst>
              <a:ext uri="{FF2B5EF4-FFF2-40B4-BE49-F238E27FC236}">
                <a16:creationId xmlns:a16="http://schemas.microsoft.com/office/drawing/2014/main" id="{43E195D9-F283-70C0-1F2D-1DC71E520847}"/>
              </a:ext>
            </a:extLst>
          </p:cNvPr>
          <p:cNvSpPr txBox="1"/>
          <p:nvPr/>
        </p:nvSpPr>
        <p:spPr>
          <a:xfrm>
            <a:off x="-396552" y="35330"/>
            <a:ext cx="1800200" cy="369332"/>
          </a:xfrm>
          <a:prstGeom prst="rect">
            <a:avLst/>
          </a:prstGeom>
          <a:noFill/>
        </p:spPr>
        <p:txBody>
          <a:bodyPr wrap="square" rtlCol="1">
            <a:spAutoFit/>
          </a:bodyPr>
          <a:lstStyle/>
          <a:p>
            <a:r>
              <a:rPr lang="he-IL" b="1" dirty="0">
                <a:solidFill>
                  <a:schemeClr val="bg1">
                    <a:lumMod val="50000"/>
                  </a:schemeClr>
                </a:solidFill>
              </a:rPr>
              <a:t>דף ב עמוד א</a:t>
            </a:r>
          </a:p>
        </p:txBody>
      </p:sp>
      <p:sp>
        <p:nvSpPr>
          <p:cNvPr id="7" name="הסבר מלבני מעוגל 6">
            <a:extLst>
              <a:ext uri="{FF2B5EF4-FFF2-40B4-BE49-F238E27FC236}">
                <a16:creationId xmlns:a16="http://schemas.microsoft.com/office/drawing/2014/main" id="{8962B364-2015-8213-8374-29EECC0DC796}"/>
              </a:ext>
            </a:extLst>
          </p:cNvPr>
          <p:cNvSpPr/>
          <p:nvPr/>
        </p:nvSpPr>
        <p:spPr>
          <a:xfrm>
            <a:off x="3059832" y="287282"/>
            <a:ext cx="5213608" cy="3357742"/>
          </a:xfrm>
          <a:prstGeom prst="wedgeRoundRectCallout">
            <a:avLst>
              <a:gd name="adj1" fmla="val 54628"/>
              <a:gd name="adj2" fmla="val -41635"/>
              <a:gd name="adj3" fmla="val 16667"/>
            </a:avLst>
          </a:prstGeom>
          <a:noFill/>
          <a:ln w="1905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nSpc>
                <a:spcPct val="120000"/>
              </a:lnSpc>
            </a:pPr>
            <a:r>
              <a:rPr lang="he-IL" sz="1300" dirty="0">
                <a:solidFill>
                  <a:schemeClr val="tx1"/>
                </a:solidFill>
              </a:rPr>
              <a:t>מגילה נקראת </a:t>
            </a:r>
            <a:r>
              <a:rPr lang="he-IL" sz="1300" dirty="0" err="1">
                <a:solidFill>
                  <a:schemeClr val="tx1"/>
                </a:solidFill>
              </a:rPr>
              <a:t>בי''א</a:t>
            </a:r>
            <a:r>
              <a:rPr lang="he-IL" sz="1300" dirty="0">
                <a:solidFill>
                  <a:schemeClr val="tx1"/>
                </a:solidFill>
              </a:rPr>
              <a:t> - </a:t>
            </a:r>
            <a:r>
              <a:rPr lang="he-IL" sz="1300" dirty="0" err="1">
                <a:solidFill>
                  <a:schemeClr val="tx1"/>
                </a:solidFill>
              </a:rPr>
              <a:t>מנלן</a:t>
            </a:r>
            <a:r>
              <a:rPr lang="he-IL" sz="1300" dirty="0">
                <a:solidFill>
                  <a:schemeClr val="tx1"/>
                </a:solidFill>
              </a:rPr>
              <a:t>?...</a:t>
            </a:r>
          </a:p>
          <a:p>
            <a:pPr>
              <a:lnSpc>
                <a:spcPct val="120000"/>
              </a:lnSpc>
            </a:pPr>
            <a:r>
              <a:rPr lang="he-IL" sz="1300" dirty="0" err="1">
                <a:solidFill>
                  <a:schemeClr val="tx1"/>
                </a:solidFill>
              </a:rPr>
              <a:t>היכא</a:t>
            </a:r>
            <a:r>
              <a:rPr lang="he-IL" sz="1300" dirty="0">
                <a:solidFill>
                  <a:schemeClr val="tx1"/>
                </a:solidFill>
              </a:rPr>
              <a:t> רמיזא?</a:t>
            </a:r>
          </a:p>
          <a:p>
            <a:pPr>
              <a:lnSpc>
                <a:spcPct val="120000"/>
              </a:lnSpc>
            </a:pPr>
            <a:endParaRPr lang="he-IL" sz="900" dirty="0">
              <a:solidFill>
                <a:schemeClr val="tx1"/>
              </a:solidFill>
            </a:endParaRPr>
          </a:p>
          <a:p>
            <a:pPr>
              <a:lnSpc>
                <a:spcPct val="120000"/>
              </a:lnSpc>
            </a:pPr>
            <a:r>
              <a:rPr lang="he-IL" sz="1300" dirty="0">
                <a:solidFill>
                  <a:schemeClr val="tx1"/>
                </a:solidFill>
              </a:rPr>
              <a:t>אמר רב שמן בר אבא </a:t>
            </a:r>
            <a:r>
              <a:rPr lang="he-IL" sz="1300" dirty="0" err="1">
                <a:solidFill>
                  <a:schemeClr val="tx1"/>
                </a:solidFill>
              </a:rPr>
              <a:t>א''ר</a:t>
            </a:r>
            <a:r>
              <a:rPr lang="he-IL" sz="1300" dirty="0">
                <a:solidFill>
                  <a:schemeClr val="tx1"/>
                </a:solidFill>
              </a:rPr>
              <a:t> יוחנן: </a:t>
            </a:r>
          </a:p>
          <a:p>
            <a:pPr>
              <a:lnSpc>
                <a:spcPct val="120000"/>
              </a:lnSpc>
            </a:pPr>
            <a:r>
              <a:rPr lang="he-IL" sz="1300" dirty="0">
                <a:solidFill>
                  <a:schemeClr val="tx1"/>
                </a:solidFill>
              </a:rPr>
              <a:t>אמר קרא "לְקַיֵּם אֵת יְמֵי הַפֻּרִים הָאֵלֶּה בִּזְמַנֵּיהֶם" - זמנים הרבה תקנו להם.</a:t>
            </a:r>
          </a:p>
          <a:p>
            <a:pPr>
              <a:lnSpc>
                <a:spcPct val="120000"/>
              </a:lnSpc>
            </a:pPr>
            <a:r>
              <a:rPr lang="he-IL" sz="1300" dirty="0">
                <a:solidFill>
                  <a:schemeClr val="tx1"/>
                </a:solidFill>
              </a:rPr>
              <a:t>האי </a:t>
            </a:r>
            <a:r>
              <a:rPr lang="he-IL" sz="1300" dirty="0" err="1">
                <a:solidFill>
                  <a:schemeClr val="tx1"/>
                </a:solidFill>
              </a:rPr>
              <a:t>מיבעיא</a:t>
            </a:r>
            <a:r>
              <a:rPr lang="he-IL" sz="1300" dirty="0">
                <a:solidFill>
                  <a:schemeClr val="tx1"/>
                </a:solidFill>
              </a:rPr>
              <a:t> ליה לגופיה! </a:t>
            </a:r>
          </a:p>
          <a:p>
            <a:pPr>
              <a:lnSpc>
                <a:spcPct val="120000"/>
              </a:lnSpc>
            </a:pPr>
            <a:r>
              <a:rPr lang="he-IL" sz="1300" dirty="0" err="1">
                <a:solidFill>
                  <a:schemeClr val="tx1"/>
                </a:solidFill>
              </a:rPr>
              <a:t>א''כ</a:t>
            </a:r>
            <a:r>
              <a:rPr lang="he-IL" sz="1300" dirty="0">
                <a:solidFill>
                  <a:schemeClr val="tx1"/>
                </a:solidFill>
              </a:rPr>
              <a:t> </a:t>
            </a:r>
            <a:r>
              <a:rPr lang="he-IL" sz="1300" dirty="0" err="1">
                <a:solidFill>
                  <a:schemeClr val="tx1"/>
                </a:solidFill>
              </a:rPr>
              <a:t>לימא</a:t>
            </a:r>
            <a:r>
              <a:rPr lang="he-IL" sz="1300" dirty="0">
                <a:solidFill>
                  <a:schemeClr val="tx1"/>
                </a:solidFill>
              </a:rPr>
              <a:t> קרא 'זמן', מאי 'זמניהם'? זמנים </a:t>
            </a:r>
            <a:r>
              <a:rPr lang="he-IL" sz="1300" dirty="0" err="1">
                <a:solidFill>
                  <a:schemeClr val="tx1"/>
                </a:solidFill>
              </a:rPr>
              <a:t>טובא</a:t>
            </a:r>
            <a:r>
              <a:rPr lang="he-IL" sz="1300" dirty="0">
                <a:solidFill>
                  <a:schemeClr val="tx1"/>
                </a:solidFill>
              </a:rPr>
              <a:t>. </a:t>
            </a:r>
          </a:p>
          <a:p>
            <a:pPr>
              <a:lnSpc>
                <a:spcPct val="120000"/>
              </a:lnSpc>
            </a:pPr>
            <a:r>
              <a:rPr lang="he-IL" sz="1300" dirty="0" err="1">
                <a:solidFill>
                  <a:schemeClr val="tx1"/>
                </a:solidFill>
              </a:rPr>
              <a:t>ואכתי</a:t>
            </a:r>
            <a:r>
              <a:rPr lang="he-IL" sz="1300" dirty="0">
                <a:solidFill>
                  <a:schemeClr val="tx1"/>
                </a:solidFill>
              </a:rPr>
              <a:t> </a:t>
            </a:r>
            <a:r>
              <a:rPr lang="he-IL" sz="1300" dirty="0" err="1">
                <a:solidFill>
                  <a:schemeClr val="tx1"/>
                </a:solidFill>
              </a:rPr>
              <a:t>מיבעי</a:t>
            </a:r>
            <a:r>
              <a:rPr lang="he-IL" sz="1300" dirty="0">
                <a:solidFill>
                  <a:schemeClr val="tx1"/>
                </a:solidFill>
              </a:rPr>
              <a:t> ליה זמנו של זה לא כזמנו של זה! </a:t>
            </a:r>
          </a:p>
          <a:p>
            <a:pPr>
              <a:lnSpc>
                <a:spcPct val="120000"/>
              </a:lnSpc>
            </a:pPr>
            <a:r>
              <a:rPr lang="he-IL" sz="1300" dirty="0" err="1">
                <a:solidFill>
                  <a:schemeClr val="tx1"/>
                </a:solidFill>
              </a:rPr>
              <a:t>א''כ</a:t>
            </a:r>
            <a:r>
              <a:rPr lang="he-IL" sz="1300" dirty="0">
                <a:solidFill>
                  <a:schemeClr val="tx1"/>
                </a:solidFill>
              </a:rPr>
              <a:t> </a:t>
            </a:r>
            <a:r>
              <a:rPr lang="he-IL" sz="1300" dirty="0" err="1">
                <a:solidFill>
                  <a:schemeClr val="tx1"/>
                </a:solidFill>
              </a:rPr>
              <a:t>לימא</a:t>
            </a:r>
            <a:r>
              <a:rPr lang="he-IL" sz="1300" dirty="0">
                <a:solidFill>
                  <a:schemeClr val="tx1"/>
                </a:solidFill>
              </a:rPr>
              <a:t> קרא 'זמנם', מאי 'זמניהם'? שמעת מינה </a:t>
            </a:r>
            <a:r>
              <a:rPr lang="he-IL" sz="1300" dirty="0" err="1">
                <a:solidFill>
                  <a:schemeClr val="tx1"/>
                </a:solidFill>
              </a:rPr>
              <a:t>כולהו</a:t>
            </a:r>
            <a:r>
              <a:rPr lang="he-IL" sz="1300" dirty="0">
                <a:solidFill>
                  <a:schemeClr val="tx1"/>
                </a:solidFill>
              </a:rPr>
              <a:t>. </a:t>
            </a:r>
          </a:p>
          <a:p>
            <a:pPr>
              <a:lnSpc>
                <a:spcPct val="120000"/>
              </a:lnSpc>
            </a:pPr>
            <a:r>
              <a:rPr lang="he-IL" sz="1300" dirty="0">
                <a:solidFill>
                  <a:schemeClr val="tx1"/>
                </a:solidFill>
              </a:rPr>
              <a:t>אימא זמנים </a:t>
            </a:r>
            <a:r>
              <a:rPr lang="he-IL" sz="1300" dirty="0" err="1">
                <a:solidFill>
                  <a:schemeClr val="tx1"/>
                </a:solidFill>
              </a:rPr>
              <a:t>טובא</a:t>
            </a:r>
            <a:r>
              <a:rPr lang="he-IL" sz="1300" dirty="0">
                <a:solidFill>
                  <a:schemeClr val="tx1"/>
                </a:solidFill>
              </a:rPr>
              <a:t>! </a:t>
            </a:r>
          </a:p>
          <a:p>
            <a:pPr>
              <a:lnSpc>
                <a:spcPct val="120000"/>
              </a:lnSpc>
            </a:pPr>
            <a:r>
              <a:rPr lang="he-IL" sz="1300" dirty="0">
                <a:solidFill>
                  <a:schemeClr val="tx1"/>
                </a:solidFill>
              </a:rPr>
              <a:t>'זמניהם' </a:t>
            </a:r>
            <a:r>
              <a:rPr lang="he-IL" sz="1300" dirty="0" err="1">
                <a:solidFill>
                  <a:schemeClr val="tx1"/>
                </a:solidFill>
              </a:rPr>
              <a:t>דומיא</a:t>
            </a:r>
            <a:r>
              <a:rPr lang="he-IL" sz="1300" dirty="0">
                <a:solidFill>
                  <a:schemeClr val="tx1"/>
                </a:solidFill>
              </a:rPr>
              <a:t> </a:t>
            </a:r>
            <a:r>
              <a:rPr lang="he-IL" sz="1300" dirty="0" err="1">
                <a:solidFill>
                  <a:schemeClr val="tx1"/>
                </a:solidFill>
              </a:rPr>
              <a:t>ד'זמנם</a:t>
            </a:r>
            <a:r>
              <a:rPr lang="he-IL" sz="1300" dirty="0">
                <a:solidFill>
                  <a:schemeClr val="tx1"/>
                </a:solidFill>
              </a:rPr>
              <a:t>', מה זמנם תרי אף זמניהם תרי... </a:t>
            </a:r>
          </a:p>
          <a:p>
            <a:pPr>
              <a:lnSpc>
                <a:spcPct val="120000"/>
              </a:lnSpc>
            </a:pPr>
            <a:r>
              <a:rPr lang="he-IL" sz="900" dirty="0">
                <a:solidFill>
                  <a:schemeClr val="tx1"/>
                </a:solidFill>
              </a:rPr>
              <a:t> </a:t>
            </a:r>
          </a:p>
          <a:p>
            <a:pPr>
              <a:lnSpc>
                <a:spcPct val="120000"/>
              </a:lnSpc>
            </a:pPr>
            <a:r>
              <a:rPr lang="he-IL" sz="1300" dirty="0">
                <a:solidFill>
                  <a:schemeClr val="tx1"/>
                </a:solidFill>
              </a:rPr>
              <a:t>ור' שמואל בר נחמני אמר: </a:t>
            </a:r>
          </a:p>
          <a:p>
            <a:pPr>
              <a:lnSpc>
                <a:spcPct val="120000"/>
              </a:lnSpc>
            </a:pPr>
            <a:r>
              <a:rPr lang="he-IL" sz="1300" dirty="0">
                <a:solidFill>
                  <a:schemeClr val="tx1"/>
                </a:solidFill>
              </a:rPr>
              <a:t>אמר קרא: "כַּיָּמִים אֲשֶׁר נָחוּ בָהֶם הַיְּהוּדִים" - ימים כימים לרבות </a:t>
            </a:r>
            <a:r>
              <a:rPr lang="he-IL" sz="1300" dirty="0" err="1">
                <a:solidFill>
                  <a:schemeClr val="tx1"/>
                </a:solidFill>
              </a:rPr>
              <a:t>י''א</a:t>
            </a:r>
            <a:r>
              <a:rPr lang="he-IL" sz="1300" dirty="0">
                <a:solidFill>
                  <a:schemeClr val="tx1"/>
                </a:solidFill>
              </a:rPr>
              <a:t> </a:t>
            </a:r>
            <a:r>
              <a:rPr lang="he-IL" sz="1300" dirty="0" err="1">
                <a:solidFill>
                  <a:schemeClr val="tx1"/>
                </a:solidFill>
              </a:rPr>
              <a:t>וי''ב</a:t>
            </a:r>
            <a:r>
              <a:rPr lang="he-IL" sz="1300" dirty="0">
                <a:solidFill>
                  <a:schemeClr val="tx1"/>
                </a:solidFill>
              </a:rPr>
              <a:t>... </a:t>
            </a:r>
          </a:p>
        </p:txBody>
      </p:sp>
      <p:sp>
        <p:nvSpPr>
          <p:cNvPr id="8" name="תיבת טקסט 7">
            <a:extLst>
              <a:ext uri="{FF2B5EF4-FFF2-40B4-BE49-F238E27FC236}">
                <a16:creationId xmlns:a16="http://schemas.microsoft.com/office/drawing/2014/main" id="{A0146A8E-A16E-73C4-9C9A-87632AD83BFA}"/>
              </a:ext>
            </a:extLst>
          </p:cNvPr>
          <p:cNvSpPr txBox="1"/>
          <p:nvPr/>
        </p:nvSpPr>
        <p:spPr>
          <a:xfrm>
            <a:off x="971600" y="4039904"/>
            <a:ext cx="7157824" cy="1760738"/>
          </a:xfrm>
          <a:prstGeom prst="rect">
            <a:avLst/>
          </a:prstGeom>
          <a:noFill/>
        </p:spPr>
        <p:txBody>
          <a:bodyPr wrap="square" rtlCol="1">
            <a:spAutoFit/>
          </a:bodyPr>
          <a:lstStyle/>
          <a:p>
            <a:pPr>
              <a:lnSpc>
                <a:spcPct val="120000"/>
              </a:lnSpc>
            </a:pPr>
            <a:r>
              <a:rPr lang="he-IL" dirty="0" err="1"/>
              <a:t>ר''ש</a:t>
            </a:r>
            <a:r>
              <a:rPr lang="he-IL" dirty="0"/>
              <a:t> בר נחמני </a:t>
            </a:r>
            <a:r>
              <a:rPr lang="he-IL" dirty="0" err="1"/>
              <a:t>מ''ט</a:t>
            </a:r>
            <a:r>
              <a:rPr lang="he-IL" dirty="0"/>
              <a:t> לא אמר </a:t>
            </a:r>
            <a:r>
              <a:rPr lang="he-IL" dirty="0" err="1"/>
              <a:t>מבזמניהם</a:t>
            </a:r>
            <a:r>
              <a:rPr lang="he-IL" dirty="0"/>
              <a:t>? </a:t>
            </a:r>
          </a:p>
          <a:p>
            <a:pPr>
              <a:lnSpc>
                <a:spcPct val="120000"/>
              </a:lnSpc>
            </a:pPr>
            <a:r>
              <a:rPr lang="he-IL" dirty="0"/>
              <a:t>זמן זמנם זמניהם לא משמע ליה. </a:t>
            </a:r>
          </a:p>
          <a:p>
            <a:pPr>
              <a:lnSpc>
                <a:spcPct val="120000"/>
              </a:lnSpc>
            </a:pPr>
            <a:endParaRPr lang="he-IL" sz="2000" dirty="0"/>
          </a:p>
          <a:p>
            <a:pPr>
              <a:lnSpc>
                <a:spcPct val="120000"/>
              </a:lnSpc>
            </a:pPr>
            <a:r>
              <a:rPr lang="he-IL" dirty="0"/>
              <a:t>ורב שמן בר אבא </a:t>
            </a:r>
            <a:r>
              <a:rPr lang="he-IL" dirty="0" err="1"/>
              <a:t>מ''ט</a:t>
            </a:r>
            <a:r>
              <a:rPr lang="he-IL" dirty="0"/>
              <a:t> לא אמר </a:t>
            </a:r>
            <a:r>
              <a:rPr lang="he-IL" dirty="0" err="1"/>
              <a:t>מכימים</a:t>
            </a:r>
            <a:r>
              <a:rPr lang="he-IL" dirty="0"/>
              <a:t>?</a:t>
            </a:r>
          </a:p>
          <a:p>
            <a:pPr>
              <a:lnSpc>
                <a:spcPct val="120000"/>
              </a:lnSpc>
            </a:pPr>
            <a:r>
              <a:rPr lang="he-IL" dirty="0"/>
              <a:t>אמר לך: ההוא לדורות הוא </a:t>
            </a:r>
            <a:r>
              <a:rPr lang="he-IL" dirty="0" err="1"/>
              <a:t>דכתיב</a:t>
            </a:r>
            <a:r>
              <a:rPr lang="he-IL" dirty="0"/>
              <a:t>.</a:t>
            </a:r>
          </a:p>
        </p:txBody>
      </p:sp>
      <p:sp>
        <p:nvSpPr>
          <p:cNvPr id="9" name="תיבת טקסט 8">
            <a:extLst>
              <a:ext uri="{FF2B5EF4-FFF2-40B4-BE49-F238E27FC236}">
                <a16:creationId xmlns:a16="http://schemas.microsoft.com/office/drawing/2014/main" id="{0B69D24C-00E1-60FF-0ED5-1885930EA3F0}"/>
              </a:ext>
            </a:extLst>
          </p:cNvPr>
          <p:cNvSpPr txBox="1"/>
          <p:nvPr/>
        </p:nvSpPr>
        <p:spPr>
          <a:xfrm>
            <a:off x="8156058" y="1026102"/>
            <a:ext cx="144016" cy="2354491"/>
          </a:xfrm>
          <a:prstGeom prst="rect">
            <a:avLst/>
          </a:prstGeom>
          <a:noFill/>
        </p:spPr>
        <p:txBody>
          <a:bodyPr wrap="square" rtlCol="1">
            <a:spAutoFit/>
          </a:bodyPr>
          <a:lstStyle/>
          <a:p>
            <a:r>
              <a:rPr lang="he-IL" sz="1100" dirty="0"/>
              <a:t>①</a:t>
            </a:r>
          </a:p>
          <a:p>
            <a:endParaRPr lang="he-IL" sz="1100" dirty="0"/>
          </a:p>
          <a:p>
            <a:endParaRPr lang="he-IL" sz="1200" dirty="0"/>
          </a:p>
          <a:p>
            <a:endParaRPr lang="he-IL" sz="1400" dirty="0"/>
          </a:p>
          <a:p>
            <a:endParaRPr lang="he-IL" sz="1100" dirty="0"/>
          </a:p>
          <a:p>
            <a:endParaRPr lang="he-IL" sz="1100" dirty="0"/>
          </a:p>
          <a:p>
            <a:endParaRPr lang="he-IL" sz="1100" dirty="0"/>
          </a:p>
          <a:p>
            <a:endParaRPr lang="he-IL" sz="1000" dirty="0"/>
          </a:p>
          <a:p>
            <a:endParaRPr lang="he-IL" sz="1100" dirty="0"/>
          </a:p>
          <a:p>
            <a:endParaRPr lang="he-IL" sz="1100" dirty="0"/>
          </a:p>
          <a:p>
            <a:endParaRPr lang="he-IL" sz="1100" dirty="0"/>
          </a:p>
          <a:p>
            <a:endParaRPr lang="he-IL" sz="1100" dirty="0"/>
          </a:p>
          <a:p>
            <a:r>
              <a:rPr lang="he-IL" sz="1100" dirty="0"/>
              <a:t>②</a:t>
            </a:r>
          </a:p>
        </p:txBody>
      </p:sp>
      <p:sp>
        <p:nvSpPr>
          <p:cNvPr id="10" name="תיבת טקסט 9">
            <a:extLst>
              <a:ext uri="{FF2B5EF4-FFF2-40B4-BE49-F238E27FC236}">
                <a16:creationId xmlns:a16="http://schemas.microsoft.com/office/drawing/2014/main" id="{8BCB8B76-A794-E0C5-E4DA-96E6DFA6CD6D}"/>
              </a:ext>
            </a:extLst>
          </p:cNvPr>
          <p:cNvSpPr txBox="1"/>
          <p:nvPr/>
        </p:nvSpPr>
        <p:spPr>
          <a:xfrm>
            <a:off x="8028384" y="4028901"/>
            <a:ext cx="360040" cy="2031325"/>
          </a:xfrm>
          <a:prstGeom prst="rect">
            <a:avLst/>
          </a:prstGeom>
          <a:noFill/>
        </p:spPr>
        <p:txBody>
          <a:bodyPr wrap="square" rtlCol="1">
            <a:spAutoFit/>
          </a:bodyPr>
          <a:lstStyle/>
          <a:p>
            <a:r>
              <a:rPr lang="he-IL" dirty="0"/>
              <a:t>-</a:t>
            </a:r>
          </a:p>
          <a:p>
            <a:endParaRPr lang="he-IL" dirty="0"/>
          </a:p>
          <a:p>
            <a:endParaRPr lang="he-IL" sz="3300" dirty="0"/>
          </a:p>
          <a:p>
            <a:r>
              <a:rPr lang="he-IL" dirty="0"/>
              <a:t>-</a:t>
            </a:r>
          </a:p>
          <a:p>
            <a:endParaRPr lang="he-IL" dirty="0"/>
          </a:p>
          <a:p>
            <a:endParaRPr lang="he-IL" dirty="0"/>
          </a:p>
        </p:txBody>
      </p:sp>
    </p:spTree>
    <p:extLst>
      <p:ext uri="{BB962C8B-B14F-4D97-AF65-F5344CB8AC3E}">
        <p14:creationId xmlns:p14="http://schemas.microsoft.com/office/powerpoint/2010/main" val="1068882963"/>
      </p:ext>
    </p:extLst>
  </p:cSld>
  <p:clrMapOvr>
    <a:masterClrMapping/>
  </p:clrMapOvr>
</p:sld>
</file>

<file path=ppt/theme/theme1.xml><?xml version="1.0" encoding="utf-8"?>
<a:theme xmlns:a="http://schemas.openxmlformats.org/drawingml/2006/main" name="ערכת נושא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ערכת נושא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33172</TotalTime>
  <Words>2547</Words>
  <Application>Microsoft Office PowerPoint</Application>
  <PresentationFormat>‫הצגה על המסך (4:3)</PresentationFormat>
  <Paragraphs>410</Paragraphs>
  <Slides>15</Slides>
  <Notes>13</Notes>
  <HiddenSlides>0</HiddenSlides>
  <MMClips>0</MMClips>
  <ScaleCrop>false</ScaleCrop>
  <HeadingPairs>
    <vt:vector size="6" baseType="variant">
      <vt:variant>
        <vt:lpstr>גופנים בשימוש</vt:lpstr>
      </vt:variant>
      <vt:variant>
        <vt:i4>3</vt:i4>
      </vt:variant>
      <vt:variant>
        <vt:lpstr>ערכת נושא</vt:lpstr>
      </vt:variant>
      <vt:variant>
        <vt:i4>1</vt:i4>
      </vt:variant>
      <vt:variant>
        <vt:lpstr>כותרות שקופיות</vt:lpstr>
      </vt:variant>
      <vt:variant>
        <vt:i4>15</vt:i4>
      </vt:variant>
    </vt:vector>
  </HeadingPairs>
  <TitlesOfParts>
    <vt:vector size="19" baseType="lpstr">
      <vt:lpstr>Arial</vt:lpstr>
      <vt:lpstr>Calibri</vt:lpstr>
      <vt:lpstr>Times New Roman</vt:lpstr>
      <vt:lpstr>ערכת נושא Office</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מצגת של PowerPoint</dc:title>
  <dc:creator>הראל</dc:creator>
  <cp:lastModifiedBy>הראל שפירא</cp:lastModifiedBy>
  <cp:revision>2466</cp:revision>
  <dcterms:created xsi:type="dcterms:W3CDTF">2015-01-28T10:22:53Z</dcterms:created>
  <dcterms:modified xsi:type="dcterms:W3CDTF">2026-01-07T15:00:36Z</dcterms:modified>
</cp:coreProperties>
</file>