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4"/>
  </p:notesMasterIdLst>
  <p:sldIdLst>
    <p:sldId id="619" r:id="rId2"/>
    <p:sldId id="600" r:id="rId3"/>
    <p:sldId id="611" r:id="rId4"/>
    <p:sldId id="620" r:id="rId5"/>
    <p:sldId id="621" r:id="rId6"/>
    <p:sldId id="622" r:id="rId7"/>
    <p:sldId id="623" r:id="rId8"/>
    <p:sldId id="624" r:id="rId9"/>
    <p:sldId id="625" r:id="rId10"/>
    <p:sldId id="626" r:id="rId11"/>
    <p:sldId id="627" r:id="rId12"/>
    <p:sldId id="429" r:id="rId13"/>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הראל" initials="ה" lastIdx="1" clrIdx="0">
    <p:extLst>
      <p:ext uri="{19B8F6BF-5375-455C-9EA6-DF929625EA0E}">
        <p15:presenceInfo xmlns:p15="http://schemas.microsoft.com/office/powerpoint/2012/main" userId="הראל"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9B9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ללא סגנון, רשת טבלה">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ללא סגנון, ללא רשת">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סגנון ערכת נושא 1 - הדגשה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202B0CA-FC54-4496-8BCA-5EF66A818D29}" styleName="סגנון כהה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סגנון כהה 2 - הדגשה 1/הדגשה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91EBBBCC-DAD2-459C-BE2E-F6DE35CF9A28}" styleName="סגנון כהה 2 - הדגשה 3/הדגשה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5000" autoAdjust="0"/>
    <p:restoredTop sz="90648" autoAdjust="0"/>
  </p:normalViewPr>
  <p:slideViewPr>
    <p:cSldViewPr>
      <p:cViewPr varScale="1">
        <p:scale>
          <a:sx n="86" d="100"/>
          <a:sy n="86" d="100"/>
        </p:scale>
        <p:origin x="1382" y="8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A12E648E-CA2E-4885-8A88-243AF9A8D75E}" type="datetimeFigureOut">
              <a:rPr lang="he-IL" smtClean="0"/>
              <a:pPr/>
              <a:t>ג'/תשרי/תשפ"ו</a:t>
            </a:fld>
            <a:endParaRPr lang="he-IL"/>
          </a:p>
        </p:txBody>
      </p:sp>
      <p:sp>
        <p:nvSpPr>
          <p:cNvPr id="4" name="מציין מיקום של תמונת שקופית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6" name="מציין מיקום של כותרת תחתונה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88125537-8725-4A13-8BEE-395E38D92F7F}" type="slidenum">
              <a:rPr lang="he-IL" smtClean="0"/>
              <a:pPr/>
              <a:t>‹#›</a:t>
            </a:fld>
            <a:endParaRPr lang="he-IL"/>
          </a:p>
        </p:txBody>
      </p:sp>
    </p:spTree>
    <p:extLst>
      <p:ext uri="{BB962C8B-B14F-4D97-AF65-F5344CB8AC3E}">
        <p14:creationId xmlns:p14="http://schemas.microsoft.com/office/powerpoint/2010/main" val="351799544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14588F-2215-1601-00BF-A349160C1740}"/>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F2F0009B-616A-AA3E-EF1F-99FFE7736F9A}"/>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816BBD5C-980A-6E68-B363-E0087469F6DD}"/>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b="1" dirty="0"/>
          </a:p>
        </p:txBody>
      </p:sp>
      <p:sp>
        <p:nvSpPr>
          <p:cNvPr id="4" name="מציין מיקום של מספר שקופית 3">
            <a:extLst>
              <a:ext uri="{FF2B5EF4-FFF2-40B4-BE49-F238E27FC236}">
                <a16:creationId xmlns:a16="http://schemas.microsoft.com/office/drawing/2014/main" id="{3FAC9EFF-9669-5507-0C9B-E1BE29336A67}"/>
              </a:ext>
            </a:extLst>
          </p:cNvPr>
          <p:cNvSpPr>
            <a:spLocks noGrp="1"/>
          </p:cNvSpPr>
          <p:nvPr>
            <p:ph type="sldNum" sz="quarter" idx="10"/>
          </p:nvPr>
        </p:nvSpPr>
        <p:spPr/>
        <p:txBody>
          <a:bodyPr/>
          <a:lstStyle/>
          <a:p>
            <a:fld id="{88125537-8725-4A13-8BEE-395E38D92F7F}" type="slidenum">
              <a:rPr lang="he-IL" smtClean="0"/>
              <a:pPr/>
              <a:t>2</a:t>
            </a:fld>
            <a:endParaRPr lang="he-IL"/>
          </a:p>
        </p:txBody>
      </p:sp>
    </p:spTree>
    <p:extLst>
      <p:ext uri="{BB962C8B-B14F-4D97-AF65-F5344CB8AC3E}">
        <p14:creationId xmlns:p14="http://schemas.microsoft.com/office/powerpoint/2010/main" val="4361058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FFDE3B-0B0D-3681-03CB-16E58343E878}"/>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3B52F6E8-4130-B934-F6D7-DBA353DD2768}"/>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4455B3DB-0DD1-4311-4EB9-1DEB9B05EB20}"/>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b="1" dirty="0"/>
          </a:p>
        </p:txBody>
      </p:sp>
      <p:sp>
        <p:nvSpPr>
          <p:cNvPr id="4" name="מציין מיקום של מספר שקופית 3">
            <a:extLst>
              <a:ext uri="{FF2B5EF4-FFF2-40B4-BE49-F238E27FC236}">
                <a16:creationId xmlns:a16="http://schemas.microsoft.com/office/drawing/2014/main" id="{97194F96-BF06-9A90-6F43-C621F4136DA3}"/>
              </a:ext>
            </a:extLst>
          </p:cNvPr>
          <p:cNvSpPr>
            <a:spLocks noGrp="1"/>
          </p:cNvSpPr>
          <p:nvPr>
            <p:ph type="sldNum" sz="quarter" idx="10"/>
          </p:nvPr>
        </p:nvSpPr>
        <p:spPr/>
        <p:txBody>
          <a:bodyPr/>
          <a:lstStyle/>
          <a:p>
            <a:fld id="{88125537-8725-4A13-8BEE-395E38D92F7F}" type="slidenum">
              <a:rPr lang="he-IL" smtClean="0"/>
              <a:pPr/>
              <a:t>11</a:t>
            </a:fld>
            <a:endParaRPr lang="he-IL"/>
          </a:p>
        </p:txBody>
      </p:sp>
    </p:spTree>
    <p:extLst>
      <p:ext uri="{BB962C8B-B14F-4D97-AF65-F5344CB8AC3E}">
        <p14:creationId xmlns:p14="http://schemas.microsoft.com/office/powerpoint/2010/main" val="32125451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7390E3-5B3C-ED19-671B-F04248EC68AA}"/>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2696A6CF-3523-0CB9-9A6D-8F2156CA6001}"/>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31A5ABD3-BEB7-023C-CCB6-BE512910D789}"/>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b="1" dirty="0"/>
          </a:p>
        </p:txBody>
      </p:sp>
      <p:sp>
        <p:nvSpPr>
          <p:cNvPr id="4" name="מציין מיקום של מספר שקופית 3">
            <a:extLst>
              <a:ext uri="{FF2B5EF4-FFF2-40B4-BE49-F238E27FC236}">
                <a16:creationId xmlns:a16="http://schemas.microsoft.com/office/drawing/2014/main" id="{D63E1D74-463C-9BEB-F5AC-D54CA09AAA00}"/>
              </a:ext>
            </a:extLst>
          </p:cNvPr>
          <p:cNvSpPr>
            <a:spLocks noGrp="1"/>
          </p:cNvSpPr>
          <p:nvPr>
            <p:ph type="sldNum" sz="quarter" idx="10"/>
          </p:nvPr>
        </p:nvSpPr>
        <p:spPr/>
        <p:txBody>
          <a:bodyPr/>
          <a:lstStyle/>
          <a:p>
            <a:fld id="{88125537-8725-4A13-8BEE-395E38D92F7F}" type="slidenum">
              <a:rPr lang="he-IL" smtClean="0"/>
              <a:pPr/>
              <a:t>3</a:t>
            </a:fld>
            <a:endParaRPr lang="he-IL"/>
          </a:p>
        </p:txBody>
      </p:sp>
    </p:spTree>
    <p:extLst>
      <p:ext uri="{BB962C8B-B14F-4D97-AF65-F5344CB8AC3E}">
        <p14:creationId xmlns:p14="http://schemas.microsoft.com/office/powerpoint/2010/main" val="21373079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FF65B9-086C-28AD-3D02-F855CF497C4F}"/>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69C5C725-A2EF-F076-691D-DDFE271BC206}"/>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2497D39D-CDEB-99DE-1419-66E99A160DB0}"/>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b="1" dirty="0"/>
          </a:p>
        </p:txBody>
      </p:sp>
      <p:sp>
        <p:nvSpPr>
          <p:cNvPr id="4" name="מציין מיקום של מספר שקופית 3">
            <a:extLst>
              <a:ext uri="{FF2B5EF4-FFF2-40B4-BE49-F238E27FC236}">
                <a16:creationId xmlns:a16="http://schemas.microsoft.com/office/drawing/2014/main" id="{89D426D3-7B7F-06AA-E33E-1B0B5A71C0AD}"/>
              </a:ext>
            </a:extLst>
          </p:cNvPr>
          <p:cNvSpPr>
            <a:spLocks noGrp="1"/>
          </p:cNvSpPr>
          <p:nvPr>
            <p:ph type="sldNum" sz="quarter" idx="10"/>
          </p:nvPr>
        </p:nvSpPr>
        <p:spPr/>
        <p:txBody>
          <a:bodyPr/>
          <a:lstStyle/>
          <a:p>
            <a:fld id="{88125537-8725-4A13-8BEE-395E38D92F7F}" type="slidenum">
              <a:rPr lang="he-IL" smtClean="0"/>
              <a:pPr/>
              <a:t>4</a:t>
            </a:fld>
            <a:endParaRPr lang="he-IL"/>
          </a:p>
        </p:txBody>
      </p:sp>
    </p:spTree>
    <p:extLst>
      <p:ext uri="{BB962C8B-B14F-4D97-AF65-F5344CB8AC3E}">
        <p14:creationId xmlns:p14="http://schemas.microsoft.com/office/powerpoint/2010/main" val="35584931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C76201-9F33-B6BB-1A53-70BAC9F629DD}"/>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9832AFA8-EF6D-0BF3-12AE-1DE4F734DCF4}"/>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1645C90A-BCAE-7E99-C20A-BE2891E94A2E}"/>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b="1" dirty="0"/>
          </a:p>
        </p:txBody>
      </p:sp>
      <p:sp>
        <p:nvSpPr>
          <p:cNvPr id="4" name="מציין מיקום של מספר שקופית 3">
            <a:extLst>
              <a:ext uri="{FF2B5EF4-FFF2-40B4-BE49-F238E27FC236}">
                <a16:creationId xmlns:a16="http://schemas.microsoft.com/office/drawing/2014/main" id="{1D0B09ED-91D4-FBAC-906A-1E69933D4D5B}"/>
              </a:ext>
            </a:extLst>
          </p:cNvPr>
          <p:cNvSpPr>
            <a:spLocks noGrp="1"/>
          </p:cNvSpPr>
          <p:nvPr>
            <p:ph type="sldNum" sz="quarter" idx="10"/>
          </p:nvPr>
        </p:nvSpPr>
        <p:spPr/>
        <p:txBody>
          <a:bodyPr/>
          <a:lstStyle/>
          <a:p>
            <a:fld id="{88125537-8725-4A13-8BEE-395E38D92F7F}" type="slidenum">
              <a:rPr lang="he-IL" smtClean="0"/>
              <a:pPr/>
              <a:t>5</a:t>
            </a:fld>
            <a:endParaRPr lang="he-IL"/>
          </a:p>
        </p:txBody>
      </p:sp>
    </p:spTree>
    <p:extLst>
      <p:ext uri="{BB962C8B-B14F-4D97-AF65-F5344CB8AC3E}">
        <p14:creationId xmlns:p14="http://schemas.microsoft.com/office/powerpoint/2010/main" val="14846418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79FDB5-FDF0-7608-5400-C72521DFCE21}"/>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DBBE323D-474F-B29F-78BE-60135692FF61}"/>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A1198B90-6F2F-2D76-2C89-3E4759AF7D90}"/>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b="1" dirty="0"/>
          </a:p>
        </p:txBody>
      </p:sp>
      <p:sp>
        <p:nvSpPr>
          <p:cNvPr id="4" name="מציין מיקום של מספר שקופית 3">
            <a:extLst>
              <a:ext uri="{FF2B5EF4-FFF2-40B4-BE49-F238E27FC236}">
                <a16:creationId xmlns:a16="http://schemas.microsoft.com/office/drawing/2014/main" id="{19F45B3B-914D-DF78-2F65-D726EC50CB5B}"/>
              </a:ext>
            </a:extLst>
          </p:cNvPr>
          <p:cNvSpPr>
            <a:spLocks noGrp="1"/>
          </p:cNvSpPr>
          <p:nvPr>
            <p:ph type="sldNum" sz="quarter" idx="10"/>
          </p:nvPr>
        </p:nvSpPr>
        <p:spPr/>
        <p:txBody>
          <a:bodyPr/>
          <a:lstStyle/>
          <a:p>
            <a:fld id="{88125537-8725-4A13-8BEE-395E38D92F7F}" type="slidenum">
              <a:rPr lang="he-IL" smtClean="0"/>
              <a:pPr/>
              <a:t>6</a:t>
            </a:fld>
            <a:endParaRPr lang="he-IL"/>
          </a:p>
        </p:txBody>
      </p:sp>
    </p:spTree>
    <p:extLst>
      <p:ext uri="{BB962C8B-B14F-4D97-AF65-F5344CB8AC3E}">
        <p14:creationId xmlns:p14="http://schemas.microsoft.com/office/powerpoint/2010/main" val="3827784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BE3EAD-8E27-4D86-8113-D6DBBB4E01AD}"/>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52AF96CC-1EE9-91DD-89C0-EEA7F52C6D7D}"/>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805E8A02-D3EE-FEA2-D2AD-43FFBC2A7B9C}"/>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b="1" dirty="0"/>
          </a:p>
        </p:txBody>
      </p:sp>
      <p:sp>
        <p:nvSpPr>
          <p:cNvPr id="4" name="מציין מיקום של מספר שקופית 3">
            <a:extLst>
              <a:ext uri="{FF2B5EF4-FFF2-40B4-BE49-F238E27FC236}">
                <a16:creationId xmlns:a16="http://schemas.microsoft.com/office/drawing/2014/main" id="{F4274B80-7307-7FCE-E387-98D45572203B}"/>
              </a:ext>
            </a:extLst>
          </p:cNvPr>
          <p:cNvSpPr>
            <a:spLocks noGrp="1"/>
          </p:cNvSpPr>
          <p:nvPr>
            <p:ph type="sldNum" sz="quarter" idx="10"/>
          </p:nvPr>
        </p:nvSpPr>
        <p:spPr/>
        <p:txBody>
          <a:bodyPr/>
          <a:lstStyle/>
          <a:p>
            <a:fld id="{88125537-8725-4A13-8BEE-395E38D92F7F}" type="slidenum">
              <a:rPr lang="he-IL" smtClean="0"/>
              <a:pPr/>
              <a:t>7</a:t>
            </a:fld>
            <a:endParaRPr lang="he-IL"/>
          </a:p>
        </p:txBody>
      </p:sp>
    </p:spTree>
    <p:extLst>
      <p:ext uri="{BB962C8B-B14F-4D97-AF65-F5344CB8AC3E}">
        <p14:creationId xmlns:p14="http://schemas.microsoft.com/office/powerpoint/2010/main" val="3876932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692B62-C6F3-218E-FFA9-96E9B3F84547}"/>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183735C9-C3AA-2AC8-BCC6-6160CB2D37E9}"/>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EA59AFBE-F174-CFAC-774E-928BC0097366}"/>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b="1" dirty="0"/>
          </a:p>
        </p:txBody>
      </p:sp>
      <p:sp>
        <p:nvSpPr>
          <p:cNvPr id="4" name="מציין מיקום של מספר שקופית 3">
            <a:extLst>
              <a:ext uri="{FF2B5EF4-FFF2-40B4-BE49-F238E27FC236}">
                <a16:creationId xmlns:a16="http://schemas.microsoft.com/office/drawing/2014/main" id="{0FC80A5E-B338-621C-74A7-2F797B9F585B}"/>
              </a:ext>
            </a:extLst>
          </p:cNvPr>
          <p:cNvSpPr>
            <a:spLocks noGrp="1"/>
          </p:cNvSpPr>
          <p:nvPr>
            <p:ph type="sldNum" sz="quarter" idx="10"/>
          </p:nvPr>
        </p:nvSpPr>
        <p:spPr/>
        <p:txBody>
          <a:bodyPr/>
          <a:lstStyle/>
          <a:p>
            <a:fld id="{88125537-8725-4A13-8BEE-395E38D92F7F}" type="slidenum">
              <a:rPr lang="he-IL" smtClean="0"/>
              <a:pPr/>
              <a:t>8</a:t>
            </a:fld>
            <a:endParaRPr lang="he-IL"/>
          </a:p>
        </p:txBody>
      </p:sp>
    </p:spTree>
    <p:extLst>
      <p:ext uri="{BB962C8B-B14F-4D97-AF65-F5344CB8AC3E}">
        <p14:creationId xmlns:p14="http://schemas.microsoft.com/office/powerpoint/2010/main" val="23712542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7C5316-84BA-D6D4-3FBE-65391DCA876B}"/>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DFC7629B-B1E5-D7EC-A55F-4B8FE5F81612}"/>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E3937E9B-F03D-5CE4-F0D8-1EFF51A88562}"/>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b="1" dirty="0"/>
          </a:p>
        </p:txBody>
      </p:sp>
      <p:sp>
        <p:nvSpPr>
          <p:cNvPr id="4" name="מציין מיקום של מספר שקופית 3">
            <a:extLst>
              <a:ext uri="{FF2B5EF4-FFF2-40B4-BE49-F238E27FC236}">
                <a16:creationId xmlns:a16="http://schemas.microsoft.com/office/drawing/2014/main" id="{7B4F1212-F118-3F46-BEED-7A2A3ABBD699}"/>
              </a:ext>
            </a:extLst>
          </p:cNvPr>
          <p:cNvSpPr>
            <a:spLocks noGrp="1"/>
          </p:cNvSpPr>
          <p:nvPr>
            <p:ph type="sldNum" sz="quarter" idx="10"/>
          </p:nvPr>
        </p:nvSpPr>
        <p:spPr/>
        <p:txBody>
          <a:bodyPr/>
          <a:lstStyle/>
          <a:p>
            <a:fld id="{88125537-8725-4A13-8BEE-395E38D92F7F}" type="slidenum">
              <a:rPr lang="he-IL" smtClean="0"/>
              <a:pPr/>
              <a:t>9</a:t>
            </a:fld>
            <a:endParaRPr lang="he-IL"/>
          </a:p>
        </p:txBody>
      </p:sp>
    </p:spTree>
    <p:extLst>
      <p:ext uri="{BB962C8B-B14F-4D97-AF65-F5344CB8AC3E}">
        <p14:creationId xmlns:p14="http://schemas.microsoft.com/office/powerpoint/2010/main" val="42619236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CD51B5-5AFF-E868-C632-C87040221110}"/>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81DA0B88-3115-114C-DE60-94507E0CFE4C}"/>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9F53CBA8-89CF-185D-F7A0-846C61627462}"/>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b="1" dirty="0"/>
          </a:p>
        </p:txBody>
      </p:sp>
      <p:sp>
        <p:nvSpPr>
          <p:cNvPr id="4" name="מציין מיקום של מספר שקופית 3">
            <a:extLst>
              <a:ext uri="{FF2B5EF4-FFF2-40B4-BE49-F238E27FC236}">
                <a16:creationId xmlns:a16="http://schemas.microsoft.com/office/drawing/2014/main" id="{1A027926-15B1-C7CC-284C-F759FB5EEBC3}"/>
              </a:ext>
            </a:extLst>
          </p:cNvPr>
          <p:cNvSpPr>
            <a:spLocks noGrp="1"/>
          </p:cNvSpPr>
          <p:nvPr>
            <p:ph type="sldNum" sz="quarter" idx="10"/>
          </p:nvPr>
        </p:nvSpPr>
        <p:spPr/>
        <p:txBody>
          <a:bodyPr/>
          <a:lstStyle/>
          <a:p>
            <a:fld id="{88125537-8725-4A13-8BEE-395E38D92F7F}" type="slidenum">
              <a:rPr lang="he-IL" smtClean="0"/>
              <a:pPr/>
              <a:t>10</a:t>
            </a:fld>
            <a:endParaRPr lang="he-IL"/>
          </a:p>
        </p:txBody>
      </p:sp>
    </p:spTree>
    <p:extLst>
      <p:ext uri="{BB962C8B-B14F-4D97-AF65-F5344CB8AC3E}">
        <p14:creationId xmlns:p14="http://schemas.microsoft.com/office/powerpoint/2010/main" val="5329969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685800" y="2130425"/>
            <a:ext cx="7772400" cy="1470025"/>
          </a:xfrm>
        </p:spPr>
        <p:txBody>
          <a:bodyPr/>
          <a:lstStyle/>
          <a:p>
            <a:r>
              <a:rPr lang="he-IL"/>
              <a:t>לחץ כדי לערוך סגנון כותרת של תבנית בסיס</a:t>
            </a:r>
          </a:p>
        </p:txBody>
      </p:sp>
      <p:sp>
        <p:nvSpPr>
          <p:cNvPr id="3" name="כותרת משנה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a:t>לחץ כדי לערוך סגנון כותרת משנה של תבנית בסיס</a:t>
            </a:r>
          </a:p>
        </p:txBody>
      </p:sp>
      <p:sp>
        <p:nvSpPr>
          <p:cNvPr id="4" name="מציין מיקום של תאריך 3"/>
          <p:cNvSpPr>
            <a:spLocks noGrp="1"/>
          </p:cNvSpPr>
          <p:nvPr>
            <p:ph type="dt" sz="half" idx="10"/>
          </p:nvPr>
        </p:nvSpPr>
        <p:spPr/>
        <p:txBody>
          <a:bodyPr/>
          <a:lstStyle/>
          <a:p>
            <a:fld id="{FBEC2D9F-8966-4E40-B24B-F4D66135C1D0}" type="datetimeFigureOut">
              <a:rPr lang="he-IL" smtClean="0"/>
              <a:pPr/>
              <a:t>ג'/תשרי/תשפ"ו</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1201113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של טקסט אנכי 2"/>
          <p:cNvSpPr>
            <a:spLocks noGrp="1"/>
          </p:cNvSpPr>
          <p:nvPr>
            <p:ph type="body" orient="vert" idx="1"/>
          </p:nvPr>
        </p:nvSpPr>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FBEC2D9F-8966-4E40-B24B-F4D66135C1D0}" type="datetimeFigureOut">
              <a:rPr lang="he-IL" smtClean="0"/>
              <a:pPr/>
              <a:t>ג'/תשרי/תשפ"ו</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3879446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38"/>
            <a:ext cx="2057400" cy="5851525"/>
          </a:xfrm>
        </p:spPr>
        <p:txBody>
          <a:bodyPr vert="eaVert"/>
          <a:lstStyle/>
          <a:p>
            <a:r>
              <a:rPr lang="he-IL"/>
              <a:t>לחץ כדי לערוך סגנון כותרת של תבנית בסיס</a:t>
            </a:r>
          </a:p>
        </p:txBody>
      </p:sp>
      <p:sp>
        <p:nvSpPr>
          <p:cNvPr id="3" name="מציין מיקום של טקסט אנכי 2"/>
          <p:cNvSpPr>
            <a:spLocks noGrp="1"/>
          </p:cNvSpPr>
          <p:nvPr>
            <p:ph type="body" orient="vert" idx="1"/>
          </p:nvPr>
        </p:nvSpPr>
        <p:spPr>
          <a:xfrm>
            <a:off x="457200" y="274638"/>
            <a:ext cx="6019800" cy="5851525"/>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FBEC2D9F-8966-4E40-B24B-F4D66135C1D0}" type="datetimeFigureOut">
              <a:rPr lang="he-IL" smtClean="0"/>
              <a:pPr/>
              <a:t>ג'/תשרי/תשפ"ו</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2700311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תוכן 2"/>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FBEC2D9F-8966-4E40-B24B-F4D66135C1D0}" type="datetimeFigureOut">
              <a:rPr lang="he-IL" smtClean="0"/>
              <a:pPr/>
              <a:t>ג'/תשרי/תשפ"ו</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1530167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22313" y="4406900"/>
            <a:ext cx="7772400" cy="1362075"/>
          </a:xfrm>
        </p:spPr>
        <p:txBody>
          <a:bodyPr anchor="t"/>
          <a:lstStyle>
            <a:lvl1pPr algn="r">
              <a:defRPr sz="4000" b="1" cap="all"/>
            </a:lvl1pPr>
          </a:lstStyle>
          <a:p>
            <a:r>
              <a:rPr lang="he-IL"/>
              <a:t>לחץ כדי לערוך סגנון כותרת של תבנית בסיס</a:t>
            </a:r>
          </a:p>
        </p:txBody>
      </p:sp>
      <p:sp>
        <p:nvSpPr>
          <p:cNvPr id="3" name="מציין מיקום טקסט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FBEC2D9F-8966-4E40-B24B-F4D66135C1D0}" type="datetimeFigureOut">
              <a:rPr lang="he-IL" smtClean="0"/>
              <a:pPr/>
              <a:t>ג'/תשרי/תשפ"ו</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437334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תוכן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תוכן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של תאריך 4"/>
          <p:cNvSpPr>
            <a:spLocks noGrp="1"/>
          </p:cNvSpPr>
          <p:nvPr>
            <p:ph type="dt" sz="half" idx="10"/>
          </p:nvPr>
        </p:nvSpPr>
        <p:spPr/>
        <p:txBody>
          <a:bodyPr/>
          <a:lstStyle/>
          <a:p>
            <a:fld id="{FBEC2D9F-8966-4E40-B24B-F4D66135C1D0}" type="datetimeFigureOut">
              <a:rPr lang="he-IL" smtClean="0"/>
              <a:pPr/>
              <a:t>ג'/תשרי/תשפ"ו</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3633545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lvl1pPr>
          </a:lstStyle>
          <a:p>
            <a:r>
              <a:rPr lang="he-IL"/>
              <a:t>לחץ כדי לערוך סגנון כותרת של תבנית בסיס</a:t>
            </a:r>
          </a:p>
        </p:txBody>
      </p:sp>
      <p:sp>
        <p:nvSpPr>
          <p:cNvPr id="3" name="מציין מיקום טקסט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מציין מיקום תוכן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טקסט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מציין מיקום תוכן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7" name="מציין מיקום של תאריך 6"/>
          <p:cNvSpPr>
            <a:spLocks noGrp="1"/>
          </p:cNvSpPr>
          <p:nvPr>
            <p:ph type="dt" sz="half" idx="10"/>
          </p:nvPr>
        </p:nvSpPr>
        <p:spPr/>
        <p:txBody>
          <a:bodyPr/>
          <a:lstStyle/>
          <a:p>
            <a:fld id="{FBEC2D9F-8966-4E40-B24B-F4D66135C1D0}" type="datetimeFigureOut">
              <a:rPr lang="he-IL" smtClean="0"/>
              <a:pPr/>
              <a:t>ג'/תשרי/תשפ"ו</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1702474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של תאריך 2"/>
          <p:cNvSpPr>
            <a:spLocks noGrp="1"/>
          </p:cNvSpPr>
          <p:nvPr>
            <p:ph type="dt" sz="half" idx="10"/>
          </p:nvPr>
        </p:nvSpPr>
        <p:spPr/>
        <p:txBody>
          <a:bodyPr/>
          <a:lstStyle/>
          <a:p>
            <a:fld id="{FBEC2D9F-8966-4E40-B24B-F4D66135C1D0}" type="datetimeFigureOut">
              <a:rPr lang="he-IL" smtClean="0"/>
              <a:pPr/>
              <a:t>ג'/תשרי/תשפ"ו</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3991671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FBEC2D9F-8966-4E40-B24B-F4D66135C1D0}" type="datetimeFigureOut">
              <a:rPr lang="he-IL" smtClean="0"/>
              <a:pPr/>
              <a:t>ג'/תשרי/תשפ"ו</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21313956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3008313" cy="1162050"/>
          </a:xfrm>
        </p:spPr>
        <p:txBody>
          <a:bodyPr anchor="b"/>
          <a:lstStyle>
            <a:lvl1pPr algn="r">
              <a:defRPr sz="2000" b="1"/>
            </a:lvl1pPr>
          </a:lstStyle>
          <a:p>
            <a:r>
              <a:rPr lang="he-IL"/>
              <a:t>לחץ כדי לערוך סגנון כותרת של תבנית בסיס</a:t>
            </a:r>
          </a:p>
        </p:txBody>
      </p:sp>
      <p:sp>
        <p:nvSpPr>
          <p:cNvPr id="3" name="מציין מיקום תוכן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טקסט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FBEC2D9F-8966-4E40-B24B-F4D66135C1D0}" type="datetimeFigureOut">
              <a:rPr lang="he-IL" smtClean="0"/>
              <a:pPr/>
              <a:t>ג'/תשרי/תשפ"ו</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40967725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0"/>
            <a:ext cx="5486400" cy="566738"/>
          </a:xfrm>
        </p:spPr>
        <p:txBody>
          <a:bodyPr anchor="b"/>
          <a:lstStyle>
            <a:lvl1pPr algn="r">
              <a:defRPr sz="2000" b="1"/>
            </a:lvl1pPr>
          </a:lstStyle>
          <a:p>
            <a:r>
              <a:rPr lang="he-IL"/>
              <a:t>לחץ כדי לערוך סגנון כותרת של תבנית בסיס</a:t>
            </a:r>
          </a:p>
        </p:txBody>
      </p:sp>
      <p:sp>
        <p:nvSpPr>
          <p:cNvPr id="3" name="מציין מיקום של תמונה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FBEC2D9F-8966-4E40-B24B-F4D66135C1D0}" type="datetimeFigureOut">
              <a:rPr lang="he-IL" smtClean="0"/>
              <a:pPr/>
              <a:t>ג'/תשרי/תשפ"ו</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4005683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BEC2D9F-8966-4E40-B24B-F4D66135C1D0}" type="datetimeFigureOut">
              <a:rPr lang="he-IL" smtClean="0"/>
              <a:pPr/>
              <a:t>ג'/תשרי/תשפ"ו</a:t>
            </a:fld>
            <a:endParaRPr lang="he-IL"/>
          </a:p>
        </p:txBody>
      </p:sp>
      <p:sp>
        <p:nvSpPr>
          <p:cNvPr id="5" name="מציין מיקום של כותרת תחתונה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D8519CE8-638D-4695-9CFF-D273E3DA2D53}" type="slidenum">
              <a:rPr lang="he-IL" smtClean="0"/>
              <a:pPr/>
              <a:t>‹#›</a:t>
            </a:fld>
            <a:endParaRPr lang="he-IL"/>
          </a:p>
        </p:txBody>
      </p:sp>
    </p:spTree>
    <p:extLst>
      <p:ext uri="{BB962C8B-B14F-4D97-AF65-F5344CB8AC3E}">
        <p14:creationId xmlns:p14="http://schemas.microsoft.com/office/powerpoint/2010/main" val="21611642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daf-yomi.com/MediaPage.aspx?id=302690"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תמונה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52675" y="116632"/>
            <a:ext cx="4438650" cy="1038225"/>
          </a:xfrm>
          <a:prstGeom prst="rect">
            <a:avLst/>
          </a:prstGeom>
        </p:spPr>
      </p:pic>
      <p:sp>
        <p:nvSpPr>
          <p:cNvPr id="5" name="TextBox 4"/>
          <p:cNvSpPr txBox="1"/>
          <p:nvPr/>
        </p:nvSpPr>
        <p:spPr>
          <a:xfrm>
            <a:off x="144016" y="1386064"/>
            <a:ext cx="8820472" cy="5324535"/>
          </a:xfrm>
          <a:prstGeom prst="rect">
            <a:avLst/>
          </a:prstGeom>
          <a:noFill/>
        </p:spPr>
        <p:txBody>
          <a:bodyPr wrap="square" rtlCol="1">
            <a:spAutoFit/>
          </a:bodyPr>
          <a:lstStyle/>
          <a:p>
            <a:pPr algn="ctr"/>
            <a:r>
              <a:rPr lang="he-IL" sz="4000" b="1" dirty="0">
                <a:solidFill>
                  <a:srgbClr val="C0504D">
                    <a:lumMod val="75000"/>
                  </a:srgbClr>
                </a:solidFill>
              </a:rPr>
              <a:t>מסכת תענית</a:t>
            </a:r>
          </a:p>
          <a:p>
            <a:pPr algn="ctr"/>
            <a:r>
              <a:rPr lang="he-IL" sz="4000" b="1" dirty="0">
                <a:solidFill>
                  <a:srgbClr val="C0504D">
                    <a:lumMod val="75000"/>
                  </a:srgbClr>
                </a:solidFill>
              </a:rPr>
              <a:t>דף </a:t>
            </a:r>
            <a:r>
              <a:rPr lang="he-IL" sz="4000" b="1" dirty="0" err="1">
                <a:solidFill>
                  <a:srgbClr val="C0504D">
                    <a:lumMod val="75000"/>
                  </a:srgbClr>
                </a:solidFill>
              </a:rPr>
              <a:t>כג</a:t>
            </a:r>
            <a:endParaRPr lang="he-IL" sz="4000" b="1" dirty="0">
              <a:solidFill>
                <a:srgbClr val="C0504D">
                  <a:lumMod val="75000"/>
                </a:srgbClr>
              </a:solidFill>
            </a:endParaRPr>
          </a:p>
          <a:p>
            <a:pPr algn="ctr"/>
            <a:endParaRPr lang="he-IL" sz="2000" b="1" dirty="0">
              <a:solidFill>
                <a:srgbClr val="C0504D">
                  <a:lumMod val="75000"/>
                </a:srgbClr>
              </a:solidFill>
            </a:endParaRPr>
          </a:p>
          <a:p>
            <a:pPr algn="ctr"/>
            <a:r>
              <a:rPr lang="he-IL" sz="2400" b="1" dirty="0">
                <a:solidFill>
                  <a:srgbClr val="C0504D">
                    <a:lumMod val="75000"/>
                  </a:srgbClr>
                </a:solidFill>
              </a:rPr>
              <a:t>דף </a:t>
            </a:r>
            <a:r>
              <a:rPr lang="he-IL" sz="2400" b="1" dirty="0" err="1">
                <a:solidFill>
                  <a:srgbClr val="C0504D">
                    <a:lumMod val="75000"/>
                  </a:srgbClr>
                </a:solidFill>
              </a:rPr>
              <a:t>כב</a:t>
            </a:r>
            <a:r>
              <a:rPr lang="he-IL" sz="2400" b="1" dirty="0">
                <a:solidFill>
                  <a:srgbClr val="C0504D">
                    <a:lumMod val="75000"/>
                  </a:srgbClr>
                </a:solidFill>
              </a:rPr>
              <a:t> ע"ב (2 שורות מלמטה) – דף </a:t>
            </a:r>
            <a:r>
              <a:rPr lang="he-IL" sz="2400" b="1" dirty="0" err="1">
                <a:solidFill>
                  <a:srgbClr val="C0504D">
                    <a:lumMod val="75000"/>
                  </a:srgbClr>
                </a:solidFill>
              </a:rPr>
              <a:t>כג</a:t>
            </a:r>
            <a:r>
              <a:rPr lang="he-IL" sz="2400" b="1" dirty="0">
                <a:solidFill>
                  <a:srgbClr val="C0504D">
                    <a:lumMod val="75000"/>
                  </a:srgbClr>
                </a:solidFill>
              </a:rPr>
              <a:t> ע"ב (שורה אחרונה)</a:t>
            </a:r>
          </a:p>
          <a:p>
            <a:pPr algn="ctr"/>
            <a:endParaRPr lang="he-IL" sz="2000" b="1" dirty="0">
              <a:solidFill>
                <a:srgbClr val="C0504D">
                  <a:lumMod val="75000"/>
                </a:srgbClr>
              </a:solidFill>
            </a:endParaRPr>
          </a:p>
          <a:p>
            <a:pPr algn="ctr"/>
            <a:r>
              <a:rPr lang="he-IL" sz="2400" b="1" dirty="0">
                <a:solidFill>
                  <a:srgbClr val="EEECE1">
                    <a:lumMod val="50000"/>
                  </a:srgbClr>
                </a:solidFill>
              </a:rPr>
              <a:t>מצגת עזר ללימוד הדף היומי</a:t>
            </a:r>
          </a:p>
          <a:p>
            <a:pPr algn="ctr"/>
            <a:endParaRPr lang="he-IL" sz="800" b="1" dirty="0">
              <a:solidFill>
                <a:srgbClr val="EEECE1">
                  <a:lumMod val="50000"/>
                </a:srgbClr>
              </a:solidFill>
            </a:endParaRPr>
          </a:p>
          <a:p>
            <a:pPr algn="ctr"/>
            <a:r>
              <a:rPr lang="he-IL" sz="2400" b="1" dirty="0">
                <a:solidFill>
                  <a:srgbClr val="EEECE1">
                    <a:lumMod val="50000"/>
                  </a:srgbClr>
                </a:solidFill>
              </a:rPr>
              <a:t>בעריכת: הראל שפירא</a:t>
            </a:r>
          </a:p>
          <a:p>
            <a:pPr algn="ctr"/>
            <a:endParaRPr lang="he-IL" sz="1400" b="1" dirty="0">
              <a:solidFill>
                <a:srgbClr val="EEECE1">
                  <a:lumMod val="50000"/>
                </a:srgbClr>
              </a:solidFill>
            </a:endParaRPr>
          </a:p>
          <a:p>
            <a:pPr algn="ctr"/>
            <a:endParaRPr lang="he-IL" sz="2400" b="1" dirty="0">
              <a:solidFill>
                <a:srgbClr val="EEECE1">
                  <a:lumMod val="50000"/>
                </a:srgbClr>
              </a:solidFill>
            </a:endParaRPr>
          </a:p>
          <a:p>
            <a:pPr algn="ctr">
              <a:defRPr/>
            </a:pPr>
            <a:r>
              <a:rPr lang="he-IL" sz="2400" b="1" dirty="0">
                <a:solidFill>
                  <a:srgbClr val="EEECE1">
                    <a:lumMod val="50000"/>
                  </a:srgbClr>
                </a:solidFill>
              </a:rPr>
              <a:t>לשמיעת השיעור בליווי המצגת – </a:t>
            </a:r>
            <a:r>
              <a:rPr lang="he-IL" sz="2400" dirty="0">
                <a:solidFill>
                  <a:srgbClr val="EEECE1">
                    <a:lumMod val="50000"/>
                  </a:srgbClr>
                </a:solidFill>
                <a:hlinkClick r:id="rId3"/>
              </a:rPr>
              <a:t>לחץ כאן</a:t>
            </a:r>
            <a:endParaRPr lang="he-IL" sz="2400" dirty="0">
              <a:solidFill>
                <a:srgbClr val="EEECE1">
                  <a:lumMod val="50000"/>
                </a:srgbClr>
              </a:solidFill>
            </a:endParaRPr>
          </a:p>
          <a:p>
            <a:pPr algn="ctr"/>
            <a:endParaRPr lang="he-IL" sz="3600" b="1" dirty="0">
              <a:solidFill>
                <a:srgbClr val="C0504D">
                  <a:lumMod val="75000"/>
                </a:srgbClr>
              </a:solidFill>
            </a:endParaRPr>
          </a:p>
          <a:p>
            <a:r>
              <a:rPr lang="he-IL" sz="1400" dirty="0"/>
              <a:t>ליצירת קשר: </a:t>
            </a:r>
          </a:p>
          <a:p>
            <a:r>
              <a:rPr lang="he-IL" sz="1400" dirty="0"/>
              <a:t>טל': 054-4931075</a:t>
            </a:r>
            <a:endParaRPr lang="en-US" sz="1400" dirty="0"/>
          </a:p>
          <a:p>
            <a:r>
              <a:rPr lang="he-IL" sz="1400" dirty="0"/>
              <a:t>דוא"ל: </a:t>
            </a:r>
            <a:r>
              <a:rPr lang="en-US" sz="1400" dirty="0"/>
              <a:t>rlshapira@gmail.com</a:t>
            </a:r>
            <a:endParaRPr lang="he-IL" sz="1400" dirty="0"/>
          </a:p>
        </p:txBody>
      </p:sp>
    </p:spTree>
    <p:extLst>
      <p:ext uri="{BB962C8B-B14F-4D97-AF65-F5344CB8AC3E}">
        <p14:creationId xmlns:p14="http://schemas.microsoft.com/office/powerpoint/2010/main" val="6954984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7CA763-5B8C-A532-CF42-1C4086D94F22}"/>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9CE8E1EE-AEB9-CDF0-FCCC-A79801D8619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4" name="TextBox 3">
            <a:extLst>
              <a:ext uri="{FF2B5EF4-FFF2-40B4-BE49-F238E27FC236}">
                <a16:creationId xmlns:a16="http://schemas.microsoft.com/office/drawing/2014/main" id="{2B4FEA38-224D-7B25-FACB-F7DC2CB7C3F0}"/>
              </a:ext>
            </a:extLst>
          </p:cNvPr>
          <p:cNvSpPr txBox="1"/>
          <p:nvPr/>
        </p:nvSpPr>
        <p:spPr>
          <a:xfrm>
            <a:off x="323528" y="308699"/>
            <a:ext cx="8208912" cy="5712589"/>
          </a:xfrm>
          <a:prstGeom prst="rect">
            <a:avLst/>
          </a:prstGeom>
          <a:noFill/>
        </p:spPr>
        <p:txBody>
          <a:bodyPr wrap="square" rtlCol="1">
            <a:spAutoFit/>
          </a:bodyPr>
          <a:lstStyle/>
          <a:p>
            <a:pPr>
              <a:lnSpc>
                <a:spcPct val="120000"/>
              </a:lnSpc>
            </a:pPr>
            <a:r>
              <a:rPr lang="he-IL" dirty="0">
                <a:solidFill>
                  <a:prstClr val="black"/>
                </a:solidFill>
              </a:rPr>
              <a:t>אמר ליה רבי </a:t>
            </a:r>
            <a:r>
              <a:rPr lang="he-IL" dirty="0" err="1">
                <a:solidFill>
                  <a:prstClr val="black"/>
                </a:solidFill>
              </a:rPr>
              <a:t>זריקא</a:t>
            </a:r>
            <a:r>
              <a:rPr lang="he-IL" dirty="0">
                <a:solidFill>
                  <a:prstClr val="black"/>
                </a:solidFill>
              </a:rPr>
              <a:t> לרב ספרא: </a:t>
            </a:r>
          </a:p>
          <a:p>
            <a:pPr>
              <a:lnSpc>
                <a:spcPct val="120000"/>
              </a:lnSpc>
            </a:pPr>
            <a:endParaRPr lang="he-IL" dirty="0">
              <a:solidFill>
                <a:prstClr val="black"/>
              </a:solidFill>
            </a:endParaRPr>
          </a:p>
          <a:p>
            <a:pPr>
              <a:lnSpc>
                <a:spcPct val="120000"/>
              </a:lnSpc>
            </a:pPr>
            <a:r>
              <a:rPr lang="he-IL" dirty="0">
                <a:solidFill>
                  <a:prstClr val="black"/>
                </a:solidFill>
              </a:rPr>
              <a:t>תא חזי [מה] בין תקיפי דארעא </a:t>
            </a:r>
            <a:r>
              <a:rPr lang="he-IL" dirty="0" err="1">
                <a:solidFill>
                  <a:prstClr val="black"/>
                </a:solidFill>
              </a:rPr>
              <a:t>דישראל</a:t>
            </a:r>
            <a:r>
              <a:rPr lang="he-IL" dirty="0">
                <a:solidFill>
                  <a:prstClr val="black"/>
                </a:solidFill>
              </a:rPr>
              <a:t> לחסידי </a:t>
            </a:r>
            <a:r>
              <a:rPr lang="he-IL" dirty="0" err="1">
                <a:solidFill>
                  <a:prstClr val="black"/>
                </a:solidFill>
              </a:rPr>
              <a:t>דבבל</a:t>
            </a:r>
            <a:r>
              <a:rPr lang="he-IL" dirty="0">
                <a:solidFill>
                  <a:prstClr val="black"/>
                </a:solidFill>
              </a:rPr>
              <a:t> – </a:t>
            </a:r>
          </a:p>
          <a:p>
            <a:pPr>
              <a:lnSpc>
                <a:spcPct val="120000"/>
              </a:lnSpc>
            </a:pPr>
            <a:endParaRPr lang="he-IL" dirty="0">
              <a:solidFill>
                <a:prstClr val="black"/>
              </a:solidFill>
            </a:endParaRPr>
          </a:p>
          <a:p>
            <a:pPr>
              <a:lnSpc>
                <a:spcPct val="120000"/>
              </a:lnSpc>
            </a:pPr>
            <a:r>
              <a:rPr lang="he-IL" dirty="0">
                <a:solidFill>
                  <a:prstClr val="black"/>
                </a:solidFill>
              </a:rPr>
              <a:t>חסידי </a:t>
            </a:r>
            <a:r>
              <a:rPr lang="he-IL" dirty="0" err="1">
                <a:solidFill>
                  <a:prstClr val="black"/>
                </a:solidFill>
              </a:rPr>
              <a:t>דבבל</a:t>
            </a:r>
            <a:r>
              <a:rPr lang="he-IL" dirty="0">
                <a:solidFill>
                  <a:prstClr val="black"/>
                </a:solidFill>
              </a:rPr>
              <a:t> רב </a:t>
            </a:r>
            <a:r>
              <a:rPr lang="he-IL" dirty="0" err="1">
                <a:solidFill>
                  <a:prstClr val="black"/>
                </a:solidFill>
              </a:rPr>
              <a:t>הונא</a:t>
            </a:r>
            <a:r>
              <a:rPr lang="he-IL" dirty="0">
                <a:solidFill>
                  <a:prstClr val="black"/>
                </a:solidFill>
              </a:rPr>
              <a:t> ורב </a:t>
            </a:r>
            <a:r>
              <a:rPr lang="he-IL" dirty="0" err="1">
                <a:solidFill>
                  <a:prstClr val="black"/>
                </a:solidFill>
              </a:rPr>
              <a:t>חסדא</a:t>
            </a:r>
            <a:r>
              <a:rPr lang="he-IL" dirty="0">
                <a:solidFill>
                  <a:prstClr val="black"/>
                </a:solidFill>
              </a:rPr>
              <a:t> -</a:t>
            </a:r>
          </a:p>
          <a:p>
            <a:pPr>
              <a:lnSpc>
                <a:spcPct val="120000"/>
              </a:lnSpc>
            </a:pPr>
            <a:r>
              <a:rPr lang="he-IL" dirty="0">
                <a:solidFill>
                  <a:prstClr val="black"/>
                </a:solidFill>
              </a:rPr>
              <a:t>כי </a:t>
            </a:r>
            <a:r>
              <a:rPr lang="he-IL" dirty="0" err="1">
                <a:solidFill>
                  <a:prstClr val="black"/>
                </a:solidFill>
              </a:rPr>
              <a:t>הוה</a:t>
            </a:r>
            <a:r>
              <a:rPr lang="he-IL" dirty="0">
                <a:solidFill>
                  <a:prstClr val="black"/>
                </a:solidFill>
              </a:rPr>
              <a:t> </a:t>
            </a:r>
            <a:r>
              <a:rPr lang="he-IL" dirty="0" err="1">
                <a:solidFill>
                  <a:prstClr val="black"/>
                </a:solidFill>
              </a:rPr>
              <a:t>מצטריך</a:t>
            </a:r>
            <a:r>
              <a:rPr lang="he-IL" dirty="0">
                <a:solidFill>
                  <a:prstClr val="black"/>
                </a:solidFill>
              </a:rPr>
              <a:t> עלמא </a:t>
            </a:r>
            <a:r>
              <a:rPr lang="he-IL" dirty="0" err="1">
                <a:solidFill>
                  <a:prstClr val="black"/>
                </a:solidFill>
              </a:rPr>
              <a:t>למיטרא</a:t>
            </a:r>
            <a:r>
              <a:rPr lang="he-IL" dirty="0">
                <a:solidFill>
                  <a:prstClr val="black"/>
                </a:solidFill>
              </a:rPr>
              <a:t>, </a:t>
            </a:r>
          </a:p>
          <a:p>
            <a:pPr>
              <a:lnSpc>
                <a:spcPct val="120000"/>
              </a:lnSpc>
            </a:pPr>
            <a:r>
              <a:rPr lang="he-IL" dirty="0">
                <a:solidFill>
                  <a:prstClr val="black"/>
                </a:solidFill>
              </a:rPr>
              <a:t>אמרי: </a:t>
            </a:r>
            <a:r>
              <a:rPr lang="he-IL" dirty="0" err="1">
                <a:solidFill>
                  <a:prstClr val="black"/>
                </a:solidFill>
              </a:rPr>
              <a:t>ניכניף</a:t>
            </a:r>
            <a:r>
              <a:rPr lang="he-IL" dirty="0">
                <a:solidFill>
                  <a:prstClr val="black"/>
                </a:solidFill>
              </a:rPr>
              <a:t> הדדי </a:t>
            </a:r>
            <a:r>
              <a:rPr lang="he-IL" dirty="0" err="1">
                <a:solidFill>
                  <a:prstClr val="black"/>
                </a:solidFill>
              </a:rPr>
              <a:t>וניבעי</a:t>
            </a:r>
            <a:r>
              <a:rPr lang="he-IL" dirty="0">
                <a:solidFill>
                  <a:prstClr val="black"/>
                </a:solidFill>
              </a:rPr>
              <a:t> רחמי אפשר </a:t>
            </a:r>
            <a:r>
              <a:rPr lang="he-IL" dirty="0" err="1">
                <a:solidFill>
                  <a:prstClr val="black"/>
                </a:solidFill>
              </a:rPr>
              <a:t>דמירצי</a:t>
            </a:r>
            <a:r>
              <a:rPr lang="he-IL" dirty="0">
                <a:solidFill>
                  <a:prstClr val="black"/>
                </a:solidFill>
              </a:rPr>
              <a:t> הקדוש ברוך הוא דייתי </a:t>
            </a:r>
            <a:r>
              <a:rPr lang="he-IL" dirty="0" err="1">
                <a:solidFill>
                  <a:prstClr val="black"/>
                </a:solidFill>
              </a:rPr>
              <a:t>מיטרא</a:t>
            </a:r>
            <a:r>
              <a:rPr lang="he-IL" dirty="0">
                <a:solidFill>
                  <a:prstClr val="black"/>
                </a:solidFill>
              </a:rPr>
              <a:t>.</a:t>
            </a:r>
          </a:p>
          <a:p>
            <a:pPr>
              <a:lnSpc>
                <a:spcPct val="120000"/>
              </a:lnSpc>
            </a:pPr>
            <a:r>
              <a:rPr lang="he-IL" dirty="0">
                <a:solidFill>
                  <a:prstClr val="black"/>
                </a:solidFill>
              </a:rPr>
              <a:t> </a:t>
            </a:r>
          </a:p>
          <a:p>
            <a:pPr>
              <a:lnSpc>
                <a:spcPct val="120000"/>
              </a:lnSpc>
            </a:pPr>
            <a:r>
              <a:rPr lang="he-IL" dirty="0">
                <a:solidFill>
                  <a:prstClr val="black"/>
                </a:solidFill>
              </a:rPr>
              <a:t>תקיפי דארעא </a:t>
            </a:r>
            <a:r>
              <a:rPr lang="he-IL" dirty="0" err="1">
                <a:solidFill>
                  <a:prstClr val="black"/>
                </a:solidFill>
              </a:rPr>
              <a:t>דישראל</a:t>
            </a:r>
            <a:r>
              <a:rPr lang="he-IL" dirty="0">
                <a:solidFill>
                  <a:prstClr val="black"/>
                </a:solidFill>
              </a:rPr>
              <a:t> כגון ר' יונה אבוה דרבי מני -</a:t>
            </a:r>
          </a:p>
          <a:p>
            <a:pPr>
              <a:lnSpc>
                <a:spcPct val="120000"/>
              </a:lnSpc>
            </a:pPr>
            <a:r>
              <a:rPr lang="he-IL" dirty="0">
                <a:solidFill>
                  <a:prstClr val="black"/>
                </a:solidFill>
              </a:rPr>
              <a:t>כי </a:t>
            </a:r>
            <a:r>
              <a:rPr lang="he-IL" dirty="0" err="1">
                <a:solidFill>
                  <a:prstClr val="black"/>
                </a:solidFill>
              </a:rPr>
              <a:t>הוה</a:t>
            </a:r>
            <a:r>
              <a:rPr lang="he-IL" dirty="0">
                <a:solidFill>
                  <a:prstClr val="black"/>
                </a:solidFill>
              </a:rPr>
              <a:t> </a:t>
            </a:r>
            <a:r>
              <a:rPr lang="he-IL" dirty="0" err="1">
                <a:solidFill>
                  <a:prstClr val="black"/>
                </a:solidFill>
              </a:rPr>
              <a:t>מצטריך</a:t>
            </a:r>
            <a:r>
              <a:rPr lang="he-IL" dirty="0">
                <a:solidFill>
                  <a:prstClr val="black"/>
                </a:solidFill>
              </a:rPr>
              <a:t> עלמא </a:t>
            </a:r>
            <a:r>
              <a:rPr lang="he-IL" dirty="0" err="1">
                <a:solidFill>
                  <a:prstClr val="black"/>
                </a:solidFill>
              </a:rPr>
              <a:t>למיטרא</a:t>
            </a:r>
            <a:r>
              <a:rPr lang="he-IL" dirty="0">
                <a:solidFill>
                  <a:prstClr val="black"/>
                </a:solidFill>
              </a:rPr>
              <a:t>, </a:t>
            </a:r>
          </a:p>
          <a:p>
            <a:pPr>
              <a:lnSpc>
                <a:spcPct val="120000"/>
              </a:lnSpc>
            </a:pPr>
            <a:r>
              <a:rPr lang="he-IL" dirty="0" err="1">
                <a:solidFill>
                  <a:prstClr val="black"/>
                </a:solidFill>
              </a:rPr>
              <a:t>הוה</a:t>
            </a:r>
            <a:r>
              <a:rPr lang="he-IL" dirty="0">
                <a:solidFill>
                  <a:prstClr val="black"/>
                </a:solidFill>
              </a:rPr>
              <a:t> עייל </a:t>
            </a:r>
            <a:r>
              <a:rPr lang="he-IL" dirty="0" err="1">
                <a:solidFill>
                  <a:prstClr val="black"/>
                </a:solidFill>
              </a:rPr>
              <a:t>לביתיה</a:t>
            </a:r>
            <a:r>
              <a:rPr lang="he-IL" dirty="0">
                <a:solidFill>
                  <a:prstClr val="black"/>
                </a:solidFill>
              </a:rPr>
              <a:t> ואמר להו: </a:t>
            </a:r>
            <a:r>
              <a:rPr lang="he-IL" dirty="0" err="1">
                <a:solidFill>
                  <a:prstClr val="black"/>
                </a:solidFill>
              </a:rPr>
              <a:t>הבו</a:t>
            </a:r>
            <a:r>
              <a:rPr lang="he-IL" dirty="0">
                <a:solidFill>
                  <a:prstClr val="black"/>
                </a:solidFill>
              </a:rPr>
              <a:t> לי </a:t>
            </a:r>
            <a:r>
              <a:rPr lang="he-IL" dirty="0" err="1">
                <a:solidFill>
                  <a:prstClr val="black"/>
                </a:solidFill>
              </a:rPr>
              <a:t>גואלקי</a:t>
            </a:r>
            <a:r>
              <a:rPr lang="he-IL" dirty="0">
                <a:solidFill>
                  <a:prstClr val="black"/>
                </a:solidFill>
              </a:rPr>
              <a:t> </a:t>
            </a:r>
            <a:r>
              <a:rPr lang="he-IL" dirty="0" err="1">
                <a:solidFill>
                  <a:prstClr val="black"/>
                </a:solidFill>
              </a:rPr>
              <a:t>ואיזיל</a:t>
            </a:r>
            <a:r>
              <a:rPr lang="he-IL" dirty="0">
                <a:solidFill>
                  <a:prstClr val="black"/>
                </a:solidFill>
              </a:rPr>
              <a:t> ואייתי לי </a:t>
            </a:r>
            <a:r>
              <a:rPr lang="he-IL" dirty="0" err="1">
                <a:solidFill>
                  <a:prstClr val="black"/>
                </a:solidFill>
              </a:rPr>
              <a:t>בזוזא</a:t>
            </a:r>
            <a:r>
              <a:rPr lang="he-IL" dirty="0">
                <a:solidFill>
                  <a:prstClr val="black"/>
                </a:solidFill>
              </a:rPr>
              <a:t> </a:t>
            </a:r>
            <a:r>
              <a:rPr lang="he-IL" dirty="0" err="1">
                <a:solidFill>
                  <a:prstClr val="black"/>
                </a:solidFill>
              </a:rPr>
              <a:t>עיבורא</a:t>
            </a:r>
            <a:r>
              <a:rPr lang="he-IL" dirty="0">
                <a:solidFill>
                  <a:prstClr val="black"/>
                </a:solidFill>
              </a:rPr>
              <a:t>. </a:t>
            </a:r>
          </a:p>
          <a:p>
            <a:pPr>
              <a:lnSpc>
                <a:spcPct val="120000"/>
              </a:lnSpc>
            </a:pPr>
            <a:r>
              <a:rPr lang="he-IL" dirty="0">
                <a:solidFill>
                  <a:prstClr val="black"/>
                </a:solidFill>
              </a:rPr>
              <a:t>כי </a:t>
            </a:r>
            <a:r>
              <a:rPr lang="he-IL" dirty="0" err="1">
                <a:solidFill>
                  <a:prstClr val="black"/>
                </a:solidFill>
              </a:rPr>
              <a:t>הוה</a:t>
            </a:r>
            <a:r>
              <a:rPr lang="he-IL" dirty="0">
                <a:solidFill>
                  <a:prstClr val="black"/>
                </a:solidFill>
              </a:rPr>
              <a:t> נפיק לברא אזיל </a:t>
            </a:r>
            <a:r>
              <a:rPr lang="he-IL" dirty="0" err="1">
                <a:solidFill>
                  <a:prstClr val="black"/>
                </a:solidFill>
              </a:rPr>
              <a:t>וקאי</a:t>
            </a:r>
            <a:r>
              <a:rPr lang="he-IL" dirty="0">
                <a:solidFill>
                  <a:prstClr val="black"/>
                </a:solidFill>
              </a:rPr>
              <a:t> </a:t>
            </a:r>
            <a:r>
              <a:rPr lang="he-IL" dirty="0" err="1">
                <a:solidFill>
                  <a:prstClr val="black"/>
                </a:solidFill>
              </a:rPr>
              <a:t>בדוכתא</a:t>
            </a:r>
            <a:r>
              <a:rPr lang="he-IL" dirty="0">
                <a:solidFill>
                  <a:prstClr val="black"/>
                </a:solidFill>
              </a:rPr>
              <a:t> </a:t>
            </a:r>
            <a:r>
              <a:rPr lang="he-IL" dirty="0" err="1">
                <a:solidFill>
                  <a:prstClr val="black"/>
                </a:solidFill>
              </a:rPr>
              <a:t>עמיקתא</a:t>
            </a:r>
            <a:r>
              <a:rPr lang="he-IL" dirty="0">
                <a:solidFill>
                  <a:prstClr val="black"/>
                </a:solidFill>
              </a:rPr>
              <a:t>, </a:t>
            </a:r>
            <a:r>
              <a:rPr lang="he-IL" dirty="0" err="1">
                <a:solidFill>
                  <a:prstClr val="black"/>
                </a:solidFill>
              </a:rPr>
              <a:t>דכתיב</a:t>
            </a:r>
            <a:r>
              <a:rPr lang="he-IL" dirty="0">
                <a:solidFill>
                  <a:prstClr val="black"/>
                </a:solidFill>
              </a:rPr>
              <a:t>: "</a:t>
            </a:r>
            <a:r>
              <a:rPr lang="he-IL" dirty="0">
                <a:solidFill>
                  <a:srgbClr val="002060"/>
                </a:solidFill>
              </a:rPr>
              <a:t>מִמַּעֲמַקִּים קְרָאתִיךָ </a:t>
            </a:r>
            <a:r>
              <a:rPr lang="he-IL">
                <a:solidFill>
                  <a:srgbClr val="002060"/>
                </a:solidFill>
              </a:rPr>
              <a:t>ה'</a:t>
            </a:r>
            <a:r>
              <a:rPr lang="he-IL">
                <a:solidFill>
                  <a:prstClr val="black"/>
                </a:solidFill>
              </a:rPr>
              <a:t>", </a:t>
            </a:r>
            <a:endParaRPr lang="he-IL" dirty="0">
              <a:solidFill>
                <a:prstClr val="black"/>
              </a:solidFill>
            </a:endParaRPr>
          </a:p>
          <a:p>
            <a:pPr>
              <a:lnSpc>
                <a:spcPct val="120000"/>
              </a:lnSpc>
            </a:pPr>
            <a:r>
              <a:rPr lang="he-IL" dirty="0" err="1">
                <a:solidFill>
                  <a:prstClr val="black"/>
                </a:solidFill>
              </a:rPr>
              <a:t>וקאי</a:t>
            </a:r>
            <a:r>
              <a:rPr lang="he-IL" dirty="0">
                <a:solidFill>
                  <a:prstClr val="black"/>
                </a:solidFill>
              </a:rPr>
              <a:t> </a:t>
            </a:r>
            <a:r>
              <a:rPr lang="he-IL" dirty="0" err="1">
                <a:solidFill>
                  <a:prstClr val="black"/>
                </a:solidFill>
              </a:rPr>
              <a:t>בדוכתא</a:t>
            </a:r>
            <a:r>
              <a:rPr lang="he-IL" dirty="0">
                <a:solidFill>
                  <a:prstClr val="black"/>
                </a:solidFill>
              </a:rPr>
              <a:t> </a:t>
            </a:r>
            <a:r>
              <a:rPr lang="he-IL" dirty="0" err="1">
                <a:solidFill>
                  <a:prstClr val="black"/>
                </a:solidFill>
              </a:rPr>
              <a:t>צניעא</a:t>
            </a:r>
            <a:r>
              <a:rPr lang="he-IL" dirty="0">
                <a:solidFill>
                  <a:prstClr val="black"/>
                </a:solidFill>
              </a:rPr>
              <a:t> ומכסי </a:t>
            </a:r>
            <a:r>
              <a:rPr lang="he-IL" dirty="0" err="1">
                <a:solidFill>
                  <a:prstClr val="black"/>
                </a:solidFill>
              </a:rPr>
              <a:t>בשקא</a:t>
            </a:r>
            <a:r>
              <a:rPr lang="he-IL" dirty="0">
                <a:solidFill>
                  <a:prstClr val="black"/>
                </a:solidFill>
              </a:rPr>
              <a:t>, </a:t>
            </a:r>
          </a:p>
          <a:p>
            <a:pPr>
              <a:lnSpc>
                <a:spcPct val="120000"/>
              </a:lnSpc>
            </a:pPr>
            <a:r>
              <a:rPr lang="he-IL" dirty="0">
                <a:solidFill>
                  <a:prstClr val="black"/>
                </a:solidFill>
              </a:rPr>
              <a:t>ובעי רחמי, </a:t>
            </a:r>
          </a:p>
          <a:p>
            <a:pPr>
              <a:lnSpc>
                <a:spcPct val="120000"/>
              </a:lnSpc>
            </a:pPr>
            <a:r>
              <a:rPr lang="he-IL" dirty="0">
                <a:solidFill>
                  <a:prstClr val="black"/>
                </a:solidFill>
              </a:rPr>
              <a:t>ואתי </a:t>
            </a:r>
            <a:r>
              <a:rPr lang="he-IL" dirty="0" err="1">
                <a:solidFill>
                  <a:prstClr val="black"/>
                </a:solidFill>
              </a:rPr>
              <a:t>מיטרא</a:t>
            </a:r>
            <a:r>
              <a:rPr lang="he-IL" dirty="0">
                <a:solidFill>
                  <a:prstClr val="black"/>
                </a:solidFill>
              </a:rPr>
              <a:t>, </a:t>
            </a:r>
          </a:p>
          <a:p>
            <a:pPr>
              <a:lnSpc>
                <a:spcPct val="120000"/>
              </a:lnSpc>
            </a:pPr>
            <a:r>
              <a:rPr lang="he-IL" dirty="0">
                <a:solidFill>
                  <a:prstClr val="black"/>
                </a:solidFill>
              </a:rPr>
              <a:t>כי </a:t>
            </a:r>
            <a:r>
              <a:rPr lang="he-IL" dirty="0" err="1">
                <a:solidFill>
                  <a:prstClr val="black"/>
                </a:solidFill>
              </a:rPr>
              <a:t>הוה</a:t>
            </a:r>
            <a:r>
              <a:rPr lang="he-IL" dirty="0">
                <a:solidFill>
                  <a:prstClr val="black"/>
                </a:solidFill>
              </a:rPr>
              <a:t> אתי </a:t>
            </a:r>
            <a:r>
              <a:rPr lang="he-IL" dirty="0" err="1">
                <a:solidFill>
                  <a:prstClr val="black"/>
                </a:solidFill>
              </a:rPr>
              <a:t>לביתיה</a:t>
            </a:r>
            <a:r>
              <a:rPr lang="he-IL" dirty="0">
                <a:solidFill>
                  <a:prstClr val="black"/>
                </a:solidFill>
              </a:rPr>
              <a:t>, אמרי ליה: אייתי מר </a:t>
            </a:r>
            <a:r>
              <a:rPr lang="he-IL" dirty="0" err="1">
                <a:solidFill>
                  <a:prstClr val="black"/>
                </a:solidFill>
              </a:rPr>
              <a:t>עיבורא</a:t>
            </a:r>
            <a:r>
              <a:rPr lang="he-IL" dirty="0">
                <a:solidFill>
                  <a:prstClr val="black"/>
                </a:solidFill>
              </a:rPr>
              <a:t>?</a:t>
            </a:r>
          </a:p>
          <a:p>
            <a:pPr>
              <a:lnSpc>
                <a:spcPct val="120000"/>
              </a:lnSpc>
            </a:pPr>
            <a:r>
              <a:rPr lang="he-IL" dirty="0">
                <a:solidFill>
                  <a:prstClr val="black"/>
                </a:solidFill>
              </a:rPr>
              <a:t>אמר להו: </a:t>
            </a:r>
            <a:r>
              <a:rPr lang="he-IL" dirty="0" err="1">
                <a:solidFill>
                  <a:prstClr val="black"/>
                </a:solidFill>
              </a:rPr>
              <a:t>אמינא</a:t>
            </a:r>
            <a:r>
              <a:rPr lang="he-IL" dirty="0">
                <a:solidFill>
                  <a:prstClr val="black"/>
                </a:solidFill>
              </a:rPr>
              <a:t> הואיל ואתא </a:t>
            </a:r>
            <a:r>
              <a:rPr lang="he-IL" dirty="0" err="1">
                <a:solidFill>
                  <a:prstClr val="black"/>
                </a:solidFill>
              </a:rPr>
              <a:t>מיטרא</a:t>
            </a:r>
            <a:r>
              <a:rPr lang="he-IL" dirty="0">
                <a:solidFill>
                  <a:prstClr val="black"/>
                </a:solidFill>
              </a:rPr>
              <a:t> השתא רווח עלמא.</a:t>
            </a:r>
          </a:p>
        </p:txBody>
      </p:sp>
      <p:sp>
        <p:nvSpPr>
          <p:cNvPr id="6" name="TextBox 4">
            <a:extLst>
              <a:ext uri="{FF2B5EF4-FFF2-40B4-BE49-F238E27FC236}">
                <a16:creationId xmlns:a16="http://schemas.microsoft.com/office/drawing/2014/main" id="{7F53F561-442C-766E-F2E1-777967555DC0}"/>
              </a:ext>
            </a:extLst>
          </p:cNvPr>
          <p:cNvSpPr txBox="1"/>
          <p:nvPr/>
        </p:nvSpPr>
        <p:spPr>
          <a:xfrm>
            <a:off x="-306788" y="35330"/>
            <a:ext cx="1800200" cy="369332"/>
          </a:xfrm>
          <a:prstGeom prst="rect">
            <a:avLst/>
          </a:prstGeom>
          <a:noFill/>
        </p:spPr>
        <p:txBody>
          <a:bodyPr wrap="square" rtlCol="1">
            <a:spAutoFit/>
          </a:bodyPr>
          <a:lstStyle/>
          <a:p>
            <a:r>
              <a:rPr lang="he-IL" b="1" dirty="0">
                <a:solidFill>
                  <a:schemeClr val="bg1">
                    <a:lumMod val="50000"/>
                  </a:schemeClr>
                </a:solidFill>
              </a:rPr>
              <a:t>דף </a:t>
            </a:r>
            <a:r>
              <a:rPr lang="he-IL" b="1" dirty="0" err="1">
                <a:solidFill>
                  <a:schemeClr val="bg1">
                    <a:lumMod val="50000"/>
                  </a:schemeClr>
                </a:solidFill>
              </a:rPr>
              <a:t>כג</a:t>
            </a:r>
            <a:r>
              <a:rPr lang="he-IL" b="1" dirty="0">
                <a:solidFill>
                  <a:schemeClr val="bg1">
                    <a:lumMod val="50000"/>
                  </a:schemeClr>
                </a:solidFill>
              </a:rPr>
              <a:t> עמוד ב</a:t>
            </a:r>
          </a:p>
        </p:txBody>
      </p:sp>
      <p:sp>
        <p:nvSpPr>
          <p:cNvPr id="3" name="חץ: שמאלה 2">
            <a:extLst>
              <a:ext uri="{FF2B5EF4-FFF2-40B4-BE49-F238E27FC236}">
                <a16:creationId xmlns:a16="http://schemas.microsoft.com/office/drawing/2014/main" id="{77271CC4-3856-FC68-EC15-BFC2E889ED63}"/>
              </a:ext>
            </a:extLst>
          </p:cNvPr>
          <p:cNvSpPr/>
          <p:nvPr/>
        </p:nvSpPr>
        <p:spPr>
          <a:xfrm>
            <a:off x="611560" y="6337498"/>
            <a:ext cx="792088" cy="331862"/>
          </a:xfrm>
          <a:prstGeom prst="leftArrow">
            <a:avLst/>
          </a:prstGeom>
          <a:solidFill>
            <a:schemeClr val="accent1">
              <a:alpha val="7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27151368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04EB83-BA19-F8A9-0D69-7FD114B9F0D0}"/>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0B1E84EA-CD96-FD01-6EA5-F2789389D5F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4" name="TextBox 3">
            <a:extLst>
              <a:ext uri="{FF2B5EF4-FFF2-40B4-BE49-F238E27FC236}">
                <a16:creationId xmlns:a16="http://schemas.microsoft.com/office/drawing/2014/main" id="{12A7F3F0-7B48-03BB-D311-93C18904911B}"/>
              </a:ext>
            </a:extLst>
          </p:cNvPr>
          <p:cNvSpPr txBox="1"/>
          <p:nvPr/>
        </p:nvSpPr>
        <p:spPr>
          <a:xfrm>
            <a:off x="262366" y="9112"/>
            <a:ext cx="8208912" cy="6657720"/>
          </a:xfrm>
          <a:prstGeom prst="rect">
            <a:avLst/>
          </a:prstGeom>
          <a:noFill/>
        </p:spPr>
        <p:txBody>
          <a:bodyPr wrap="square" rtlCol="1">
            <a:spAutoFit/>
          </a:bodyPr>
          <a:lstStyle/>
          <a:p>
            <a:pPr>
              <a:lnSpc>
                <a:spcPct val="120000"/>
              </a:lnSpc>
            </a:pPr>
            <a:r>
              <a:rPr lang="he-IL" sz="1600" dirty="0">
                <a:solidFill>
                  <a:prstClr val="black"/>
                </a:solidFill>
              </a:rPr>
              <a:t>ותו: </a:t>
            </a:r>
          </a:p>
          <a:p>
            <a:pPr>
              <a:lnSpc>
                <a:spcPct val="120000"/>
              </a:lnSpc>
            </a:pPr>
            <a:endParaRPr lang="he-IL" sz="300" dirty="0">
              <a:solidFill>
                <a:prstClr val="black"/>
              </a:solidFill>
            </a:endParaRPr>
          </a:p>
          <a:p>
            <a:pPr>
              <a:lnSpc>
                <a:spcPct val="120000"/>
              </a:lnSpc>
            </a:pPr>
            <a:r>
              <a:rPr lang="he-IL" sz="1600" dirty="0">
                <a:solidFill>
                  <a:prstClr val="black"/>
                </a:solidFill>
              </a:rPr>
              <a:t>רבי מני בריה הוו </a:t>
            </a:r>
            <a:r>
              <a:rPr lang="he-IL" sz="1600" dirty="0" err="1">
                <a:solidFill>
                  <a:prstClr val="black"/>
                </a:solidFill>
              </a:rPr>
              <a:t>קא</a:t>
            </a:r>
            <a:r>
              <a:rPr lang="he-IL" sz="1600" dirty="0">
                <a:solidFill>
                  <a:prstClr val="black"/>
                </a:solidFill>
              </a:rPr>
              <a:t> מצערי ליה דבי נשיאה, </a:t>
            </a:r>
          </a:p>
          <a:p>
            <a:pPr>
              <a:lnSpc>
                <a:spcPct val="120000"/>
              </a:lnSpc>
            </a:pPr>
            <a:r>
              <a:rPr lang="he-IL" sz="1600" dirty="0" err="1">
                <a:solidFill>
                  <a:prstClr val="black"/>
                </a:solidFill>
              </a:rPr>
              <a:t>אישתטח</a:t>
            </a:r>
            <a:r>
              <a:rPr lang="he-IL" sz="1600" dirty="0">
                <a:solidFill>
                  <a:prstClr val="black"/>
                </a:solidFill>
              </a:rPr>
              <a:t> על </a:t>
            </a:r>
            <a:r>
              <a:rPr lang="he-IL" sz="1600" dirty="0" err="1">
                <a:solidFill>
                  <a:prstClr val="black"/>
                </a:solidFill>
              </a:rPr>
              <a:t>קברא</a:t>
            </a:r>
            <a:r>
              <a:rPr lang="he-IL" sz="1600" dirty="0">
                <a:solidFill>
                  <a:prstClr val="black"/>
                </a:solidFill>
              </a:rPr>
              <a:t> דאבוה, אמר ליה: אבא </a:t>
            </a:r>
            <a:r>
              <a:rPr lang="he-IL" sz="1600" dirty="0" err="1">
                <a:solidFill>
                  <a:prstClr val="black"/>
                </a:solidFill>
              </a:rPr>
              <a:t>אבא</a:t>
            </a:r>
            <a:r>
              <a:rPr lang="he-IL" sz="1600" dirty="0">
                <a:solidFill>
                  <a:prstClr val="black"/>
                </a:solidFill>
              </a:rPr>
              <a:t> הני מצערו לי. </a:t>
            </a:r>
          </a:p>
          <a:p>
            <a:pPr>
              <a:lnSpc>
                <a:spcPct val="120000"/>
              </a:lnSpc>
            </a:pPr>
            <a:r>
              <a:rPr lang="he-IL" sz="1600" dirty="0">
                <a:solidFill>
                  <a:prstClr val="black"/>
                </a:solidFill>
              </a:rPr>
              <a:t>יומא חד הוו </a:t>
            </a:r>
            <a:r>
              <a:rPr lang="he-IL" sz="1600" dirty="0" err="1">
                <a:solidFill>
                  <a:prstClr val="black"/>
                </a:solidFill>
              </a:rPr>
              <a:t>קא</a:t>
            </a:r>
            <a:r>
              <a:rPr lang="he-IL" sz="1600" dirty="0">
                <a:solidFill>
                  <a:prstClr val="black"/>
                </a:solidFill>
              </a:rPr>
              <a:t> חלפי התם, </a:t>
            </a:r>
            <a:r>
              <a:rPr lang="he-IL" sz="1600" dirty="0" err="1">
                <a:solidFill>
                  <a:prstClr val="black"/>
                </a:solidFill>
              </a:rPr>
              <a:t>אינקוט</a:t>
            </a:r>
            <a:r>
              <a:rPr lang="he-IL" sz="1600" dirty="0">
                <a:solidFill>
                  <a:prstClr val="black"/>
                </a:solidFill>
              </a:rPr>
              <a:t> </a:t>
            </a:r>
            <a:r>
              <a:rPr lang="he-IL" sz="1600" dirty="0" err="1">
                <a:solidFill>
                  <a:prstClr val="black"/>
                </a:solidFill>
              </a:rPr>
              <a:t>כרעא</a:t>
            </a:r>
            <a:r>
              <a:rPr lang="he-IL" sz="1600" dirty="0">
                <a:solidFill>
                  <a:prstClr val="black"/>
                </a:solidFill>
              </a:rPr>
              <a:t> </a:t>
            </a:r>
            <a:r>
              <a:rPr lang="he-IL" sz="1600" dirty="0" err="1">
                <a:solidFill>
                  <a:prstClr val="black"/>
                </a:solidFill>
              </a:rPr>
              <a:t>דסוסוותייהו</a:t>
            </a:r>
            <a:r>
              <a:rPr lang="he-IL" sz="1600" dirty="0">
                <a:solidFill>
                  <a:prstClr val="black"/>
                </a:solidFill>
              </a:rPr>
              <a:t> עד </a:t>
            </a:r>
            <a:r>
              <a:rPr lang="he-IL" sz="1600" dirty="0" err="1">
                <a:solidFill>
                  <a:prstClr val="black"/>
                </a:solidFill>
              </a:rPr>
              <a:t>דקבילו</a:t>
            </a:r>
            <a:r>
              <a:rPr lang="he-IL" sz="1600" dirty="0">
                <a:solidFill>
                  <a:prstClr val="black"/>
                </a:solidFill>
              </a:rPr>
              <a:t> </a:t>
            </a:r>
            <a:r>
              <a:rPr lang="he-IL" sz="1600" dirty="0" err="1">
                <a:solidFill>
                  <a:prstClr val="black"/>
                </a:solidFill>
              </a:rPr>
              <a:t>עלייהו</a:t>
            </a:r>
            <a:r>
              <a:rPr lang="he-IL" sz="1600" dirty="0">
                <a:solidFill>
                  <a:prstClr val="black"/>
                </a:solidFill>
              </a:rPr>
              <a:t> דלא </a:t>
            </a:r>
            <a:r>
              <a:rPr lang="he-IL" sz="1600" dirty="0" err="1">
                <a:solidFill>
                  <a:prstClr val="black"/>
                </a:solidFill>
              </a:rPr>
              <a:t>קא</a:t>
            </a:r>
            <a:r>
              <a:rPr lang="he-IL" sz="1600" dirty="0">
                <a:solidFill>
                  <a:prstClr val="black"/>
                </a:solidFill>
              </a:rPr>
              <a:t> מצערו ליה.</a:t>
            </a:r>
          </a:p>
          <a:p>
            <a:pPr>
              <a:lnSpc>
                <a:spcPct val="120000"/>
              </a:lnSpc>
            </a:pPr>
            <a:endParaRPr lang="he-IL" sz="1200" dirty="0">
              <a:solidFill>
                <a:prstClr val="black"/>
              </a:solidFill>
            </a:endParaRPr>
          </a:p>
          <a:p>
            <a:pPr>
              <a:lnSpc>
                <a:spcPct val="120000"/>
              </a:lnSpc>
            </a:pPr>
            <a:r>
              <a:rPr lang="he-IL" sz="1600" dirty="0">
                <a:solidFill>
                  <a:prstClr val="black"/>
                </a:solidFill>
              </a:rPr>
              <a:t>ותו:</a:t>
            </a:r>
          </a:p>
          <a:p>
            <a:pPr>
              <a:lnSpc>
                <a:spcPct val="120000"/>
              </a:lnSpc>
            </a:pPr>
            <a:r>
              <a:rPr lang="he-IL" sz="300" dirty="0">
                <a:solidFill>
                  <a:prstClr val="black"/>
                </a:solidFill>
              </a:rPr>
              <a:t> </a:t>
            </a:r>
          </a:p>
          <a:p>
            <a:pPr>
              <a:lnSpc>
                <a:spcPct val="120000"/>
              </a:lnSpc>
            </a:pPr>
            <a:r>
              <a:rPr lang="he-IL" sz="1600" dirty="0">
                <a:solidFill>
                  <a:prstClr val="black"/>
                </a:solidFill>
              </a:rPr>
              <a:t>רבי מני </a:t>
            </a:r>
            <a:r>
              <a:rPr lang="he-IL" sz="1600" dirty="0" err="1">
                <a:solidFill>
                  <a:prstClr val="black"/>
                </a:solidFill>
              </a:rPr>
              <a:t>הוה</a:t>
            </a:r>
            <a:r>
              <a:rPr lang="he-IL" sz="1600" dirty="0">
                <a:solidFill>
                  <a:prstClr val="black"/>
                </a:solidFill>
              </a:rPr>
              <a:t> שכיח </a:t>
            </a:r>
            <a:r>
              <a:rPr lang="he-IL" sz="1600" dirty="0" err="1">
                <a:solidFill>
                  <a:prstClr val="black"/>
                </a:solidFill>
              </a:rPr>
              <a:t>קמיה</a:t>
            </a:r>
            <a:r>
              <a:rPr lang="he-IL" sz="1600" dirty="0">
                <a:solidFill>
                  <a:prstClr val="black"/>
                </a:solidFill>
              </a:rPr>
              <a:t> דרבי יצחק בן אלישיב, </a:t>
            </a:r>
          </a:p>
          <a:p>
            <a:pPr>
              <a:lnSpc>
                <a:spcPct val="120000"/>
              </a:lnSpc>
            </a:pPr>
            <a:r>
              <a:rPr lang="he-IL" sz="1600" dirty="0">
                <a:solidFill>
                  <a:prstClr val="black"/>
                </a:solidFill>
              </a:rPr>
              <a:t>אמר ליה: עתירי דבי חמי </a:t>
            </a:r>
            <a:r>
              <a:rPr lang="he-IL" sz="1600" dirty="0" err="1">
                <a:solidFill>
                  <a:prstClr val="black"/>
                </a:solidFill>
              </a:rPr>
              <a:t>קא</a:t>
            </a:r>
            <a:r>
              <a:rPr lang="he-IL" sz="1600" dirty="0">
                <a:solidFill>
                  <a:prstClr val="black"/>
                </a:solidFill>
              </a:rPr>
              <a:t> מצערו לי, </a:t>
            </a:r>
          </a:p>
          <a:p>
            <a:pPr>
              <a:lnSpc>
                <a:spcPct val="120000"/>
              </a:lnSpc>
            </a:pPr>
            <a:r>
              <a:rPr lang="he-IL" sz="1600" dirty="0">
                <a:solidFill>
                  <a:prstClr val="black"/>
                </a:solidFill>
              </a:rPr>
              <a:t>אמר: ליענו, </a:t>
            </a:r>
            <a:r>
              <a:rPr lang="he-IL" sz="1600" dirty="0" err="1">
                <a:solidFill>
                  <a:prstClr val="black"/>
                </a:solidFill>
              </a:rPr>
              <a:t>ואיענו</a:t>
            </a:r>
            <a:r>
              <a:rPr lang="he-IL" sz="1600" dirty="0">
                <a:solidFill>
                  <a:prstClr val="black"/>
                </a:solidFill>
              </a:rPr>
              <a:t>.</a:t>
            </a:r>
          </a:p>
          <a:p>
            <a:pPr>
              <a:lnSpc>
                <a:spcPct val="120000"/>
              </a:lnSpc>
            </a:pPr>
            <a:endParaRPr lang="he-IL" sz="400" dirty="0">
              <a:solidFill>
                <a:prstClr val="black"/>
              </a:solidFill>
            </a:endParaRPr>
          </a:p>
          <a:p>
            <a:pPr>
              <a:lnSpc>
                <a:spcPct val="120000"/>
              </a:lnSpc>
            </a:pPr>
            <a:r>
              <a:rPr lang="he-IL" sz="1600" dirty="0">
                <a:solidFill>
                  <a:prstClr val="black"/>
                </a:solidFill>
              </a:rPr>
              <a:t>אמר: </a:t>
            </a:r>
            <a:r>
              <a:rPr lang="he-IL" sz="1600" dirty="0" err="1">
                <a:solidFill>
                  <a:prstClr val="black"/>
                </a:solidFill>
              </a:rPr>
              <a:t>קא</a:t>
            </a:r>
            <a:r>
              <a:rPr lang="he-IL" sz="1600" dirty="0">
                <a:solidFill>
                  <a:prstClr val="black"/>
                </a:solidFill>
              </a:rPr>
              <a:t> דחקו לי, </a:t>
            </a:r>
          </a:p>
          <a:p>
            <a:pPr>
              <a:lnSpc>
                <a:spcPct val="120000"/>
              </a:lnSpc>
            </a:pPr>
            <a:r>
              <a:rPr lang="he-IL" sz="1600" dirty="0">
                <a:solidFill>
                  <a:prstClr val="black"/>
                </a:solidFill>
              </a:rPr>
              <a:t>אמר: </a:t>
            </a:r>
            <a:r>
              <a:rPr lang="he-IL" sz="1600" dirty="0" err="1">
                <a:solidFill>
                  <a:prstClr val="black"/>
                </a:solidFill>
              </a:rPr>
              <a:t>ליעתרו</a:t>
            </a:r>
            <a:r>
              <a:rPr lang="he-IL" sz="1600" dirty="0">
                <a:solidFill>
                  <a:prstClr val="black"/>
                </a:solidFill>
              </a:rPr>
              <a:t>, </a:t>
            </a:r>
            <a:r>
              <a:rPr lang="he-IL" sz="1600" dirty="0" err="1">
                <a:solidFill>
                  <a:prstClr val="black"/>
                </a:solidFill>
              </a:rPr>
              <a:t>ואיעתרו</a:t>
            </a:r>
            <a:r>
              <a:rPr lang="he-IL" sz="1600" dirty="0">
                <a:solidFill>
                  <a:prstClr val="black"/>
                </a:solidFill>
              </a:rPr>
              <a:t>. </a:t>
            </a:r>
          </a:p>
          <a:p>
            <a:pPr>
              <a:lnSpc>
                <a:spcPct val="120000"/>
              </a:lnSpc>
            </a:pPr>
            <a:endParaRPr lang="he-IL" sz="400" dirty="0">
              <a:solidFill>
                <a:prstClr val="black"/>
              </a:solidFill>
            </a:endParaRPr>
          </a:p>
          <a:p>
            <a:pPr>
              <a:lnSpc>
                <a:spcPct val="120000"/>
              </a:lnSpc>
            </a:pPr>
            <a:r>
              <a:rPr lang="he-IL" sz="1600" dirty="0">
                <a:solidFill>
                  <a:prstClr val="black"/>
                </a:solidFill>
              </a:rPr>
              <a:t>אמר: לא </a:t>
            </a:r>
            <a:r>
              <a:rPr lang="he-IL" sz="1600" dirty="0" err="1">
                <a:solidFill>
                  <a:prstClr val="black"/>
                </a:solidFill>
              </a:rPr>
              <a:t>מיקבלי</a:t>
            </a:r>
            <a:r>
              <a:rPr lang="he-IL" sz="1600" dirty="0">
                <a:solidFill>
                  <a:prstClr val="black"/>
                </a:solidFill>
              </a:rPr>
              <a:t> עלי </a:t>
            </a:r>
            <a:r>
              <a:rPr lang="he-IL" sz="1600" dirty="0" err="1">
                <a:solidFill>
                  <a:prstClr val="black"/>
                </a:solidFill>
              </a:rPr>
              <a:t>אינשי</a:t>
            </a:r>
            <a:r>
              <a:rPr lang="he-IL" sz="1600" dirty="0">
                <a:solidFill>
                  <a:prstClr val="black"/>
                </a:solidFill>
              </a:rPr>
              <a:t> ביתי, </a:t>
            </a:r>
          </a:p>
          <a:p>
            <a:pPr>
              <a:lnSpc>
                <a:spcPct val="120000"/>
              </a:lnSpc>
            </a:pPr>
            <a:r>
              <a:rPr lang="he-IL" sz="1600" dirty="0" err="1">
                <a:solidFill>
                  <a:prstClr val="black"/>
                </a:solidFill>
              </a:rPr>
              <a:t>א''ל</a:t>
            </a:r>
            <a:r>
              <a:rPr lang="he-IL" sz="1600" dirty="0">
                <a:solidFill>
                  <a:prstClr val="black"/>
                </a:solidFill>
              </a:rPr>
              <a:t>: מה שמה? </a:t>
            </a:r>
          </a:p>
          <a:p>
            <a:pPr>
              <a:lnSpc>
                <a:spcPct val="120000"/>
              </a:lnSpc>
            </a:pPr>
            <a:r>
              <a:rPr lang="he-IL" sz="1600" dirty="0">
                <a:solidFill>
                  <a:prstClr val="black"/>
                </a:solidFill>
              </a:rPr>
              <a:t>חנה,</a:t>
            </a:r>
          </a:p>
          <a:p>
            <a:pPr>
              <a:lnSpc>
                <a:spcPct val="120000"/>
              </a:lnSpc>
            </a:pPr>
            <a:r>
              <a:rPr lang="he-IL" sz="1600" dirty="0">
                <a:solidFill>
                  <a:prstClr val="black"/>
                </a:solidFill>
              </a:rPr>
              <a:t>תתייפי חנה, </a:t>
            </a:r>
            <a:r>
              <a:rPr lang="he-IL" sz="1600" dirty="0" err="1">
                <a:solidFill>
                  <a:prstClr val="black"/>
                </a:solidFill>
              </a:rPr>
              <a:t>ונתייפת</a:t>
            </a:r>
            <a:r>
              <a:rPr lang="he-IL" sz="1600" dirty="0">
                <a:solidFill>
                  <a:prstClr val="black"/>
                </a:solidFill>
              </a:rPr>
              <a:t>.  </a:t>
            </a:r>
          </a:p>
          <a:p>
            <a:pPr>
              <a:lnSpc>
                <a:spcPct val="120000"/>
              </a:lnSpc>
            </a:pPr>
            <a:endParaRPr lang="he-IL" sz="400" dirty="0">
              <a:solidFill>
                <a:prstClr val="black"/>
              </a:solidFill>
            </a:endParaRPr>
          </a:p>
          <a:p>
            <a:pPr>
              <a:lnSpc>
                <a:spcPct val="120000"/>
              </a:lnSpc>
            </a:pPr>
            <a:r>
              <a:rPr lang="he-IL" sz="1600" dirty="0">
                <a:solidFill>
                  <a:prstClr val="black"/>
                </a:solidFill>
              </a:rPr>
              <a:t>אמר ליה: </a:t>
            </a:r>
            <a:r>
              <a:rPr lang="he-IL" sz="1600" dirty="0" err="1">
                <a:solidFill>
                  <a:prstClr val="black"/>
                </a:solidFill>
              </a:rPr>
              <a:t>קא</a:t>
            </a:r>
            <a:r>
              <a:rPr lang="he-IL" sz="1600" dirty="0">
                <a:solidFill>
                  <a:prstClr val="black"/>
                </a:solidFill>
              </a:rPr>
              <a:t> </a:t>
            </a:r>
            <a:r>
              <a:rPr lang="he-IL" sz="1600" dirty="0" err="1">
                <a:solidFill>
                  <a:prstClr val="black"/>
                </a:solidFill>
              </a:rPr>
              <a:t>מגנדרא</a:t>
            </a:r>
            <a:r>
              <a:rPr lang="he-IL" sz="1600" dirty="0">
                <a:solidFill>
                  <a:prstClr val="black"/>
                </a:solidFill>
              </a:rPr>
              <a:t> עלי, </a:t>
            </a:r>
          </a:p>
          <a:p>
            <a:pPr>
              <a:lnSpc>
                <a:spcPct val="120000"/>
              </a:lnSpc>
            </a:pPr>
            <a:r>
              <a:rPr lang="he-IL" sz="1600" dirty="0" err="1">
                <a:solidFill>
                  <a:prstClr val="black"/>
                </a:solidFill>
              </a:rPr>
              <a:t>א''ל</a:t>
            </a:r>
            <a:r>
              <a:rPr lang="he-IL" sz="1600" dirty="0">
                <a:solidFill>
                  <a:prstClr val="black"/>
                </a:solidFill>
              </a:rPr>
              <a:t>: אי הכי תחזור חנה </a:t>
            </a:r>
            <a:r>
              <a:rPr lang="he-IL" sz="1600" dirty="0" err="1">
                <a:solidFill>
                  <a:prstClr val="black"/>
                </a:solidFill>
              </a:rPr>
              <a:t>לשחרוריתה</a:t>
            </a:r>
            <a:r>
              <a:rPr lang="he-IL" sz="1600" dirty="0">
                <a:solidFill>
                  <a:prstClr val="black"/>
                </a:solidFill>
              </a:rPr>
              <a:t>, וחזרה חנה </a:t>
            </a:r>
            <a:r>
              <a:rPr lang="he-IL" sz="1600" dirty="0" err="1">
                <a:solidFill>
                  <a:prstClr val="black"/>
                </a:solidFill>
              </a:rPr>
              <a:t>לשחרוריתה</a:t>
            </a:r>
            <a:r>
              <a:rPr lang="he-IL" sz="1600" dirty="0">
                <a:solidFill>
                  <a:prstClr val="black"/>
                </a:solidFill>
              </a:rPr>
              <a:t>.</a:t>
            </a:r>
          </a:p>
          <a:p>
            <a:pPr>
              <a:lnSpc>
                <a:spcPct val="120000"/>
              </a:lnSpc>
            </a:pPr>
            <a:endParaRPr lang="he-IL" dirty="0">
              <a:solidFill>
                <a:prstClr val="black"/>
              </a:solidFill>
            </a:endParaRPr>
          </a:p>
          <a:p>
            <a:pPr>
              <a:lnSpc>
                <a:spcPct val="120000"/>
              </a:lnSpc>
            </a:pPr>
            <a:r>
              <a:rPr lang="he-IL" sz="1600" dirty="0">
                <a:solidFill>
                  <a:prstClr val="black"/>
                </a:solidFill>
              </a:rPr>
              <a:t>הנהו תרי תלמידי </a:t>
            </a:r>
            <a:r>
              <a:rPr lang="he-IL" sz="1600" dirty="0" err="1">
                <a:solidFill>
                  <a:prstClr val="black"/>
                </a:solidFill>
              </a:rPr>
              <a:t>דהוו</a:t>
            </a:r>
            <a:r>
              <a:rPr lang="he-IL" sz="1600" dirty="0">
                <a:solidFill>
                  <a:prstClr val="black"/>
                </a:solidFill>
              </a:rPr>
              <a:t> </a:t>
            </a:r>
            <a:r>
              <a:rPr lang="he-IL" sz="1600" dirty="0" err="1">
                <a:solidFill>
                  <a:prstClr val="black"/>
                </a:solidFill>
              </a:rPr>
              <a:t>קמיה</a:t>
            </a:r>
            <a:r>
              <a:rPr lang="he-IL" sz="1600" dirty="0">
                <a:solidFill>
                  <a:prstClr val="black"/>
                </a:solidFill>
              </a:rPr>
              <a:t> דרבי יצחק בן אלישיב, </a:t>
            </a:r>
          </a:p>
          <a:p>
            <a:pPr>
              <a:lnSpc>
                <a:spcPct val="120000"/>
              </a:lnSpc>
            </a:pPr>
            <a:r>
              <a:rPr lang="he-IL" sz="1600" dirty="0">
                <a:solidFill>
                  <a:prstClr val="black"/>
                </a:solidFill>
              </a:rPr>
              <a:t>אמרו ליה: </a:t>
            </a:r>
            <a:r>
              <a:rPr lang="he-IL" sz="1600" dirty="0" err="1">
                <a:solidFill>
                  <a:prstClr val="black"/>
                </a:solidFill>
              </a:rPr>
              <a:t>ניבעי</a:t>
            </a:r>
            <a:r>
              <a:rPr lang="he-IL" sz="1600" dirty="0">
                <a:solidFill>
                  <a:prstClr val="black"/>
                </a:solidFill>
              </a:rPr>
              <a:t> מר רחמי עלן </a:t>
            </a:r>
            <a:r>
              <a:rPr lang="he-IL" sz="1600" dirty="0" err="1">
                <a:solidFill>
                  <a:prstClr val="black"/>
                </a:solidFill>
              </a:rPr>
              <a:t>דניחכים</a:t>
            </a:r>
            <a:r>
              <a:rPr lang="he-IL" sz="1600" dirty="0">
                <a:solidFill>
                  <a:prstClr val="black"/>
                </a:solidFill>
              </a:rPr>
              <a:t> </a:t>
            </a:r>
            <a:r>
              <a:rPr lang="he-IL" sz="1600" dirty="0" err="1">
                <a:solidFill>
                  <a:prstClr val="black"/>
                </a:solidFill>
              </a:rPr>
              <a:t>טובא</a:t>
            </a:r>
            <a:r>
              <a:rPr lang="he-IL" sz="1600" dirty="0">
                <a:solidFill>
                  <a:prstClr val="black"/>
                </a:solidFill>
              </a:rPr>
              <a:t>, </a:t>
            </a:r>
          </a:p>
          <a:p>
            <a:pPr>
              <a:lnSpc>
                <a:spcPct val="120000"/>
              </a:lnSpc>
            </a:pPr>
            <a:r>
              <a:rPr lang="he-IL" sz="1600" dirty="0">
                <a:solidFill>
                  <a:prstClr val="black"/>
                </a:solidFill>
              </a:rPr>
              <a:t>אמר להו: עמי </a:t>
            </a:r>
            <a:r>
              <a:rPr lang="he-IL" sz="1600" dirty="0" err="1">
                <a:solidFill>
                  <a:prstClr val="black"/>
                </a:solidFill>
              </a:rPr>
              <a:t>היתה</a:t>
            </a:r>
            <a:r>
              <a:rPr lang="he-IL" sz="1600" dirty="0">
                <a:solidFill>
                  <a:prstClr val="black"/>
                </a:solidFill>
              </a:rPr>
              <a:t> ושלחתיה.</a:t>
            </a:r>
          </a:p>
        </p:txBody>
      </p:sp>
      <p:sp>
        <p:nvSpPr>
          <p:cNvPr id="6" name="TextBox 4">
            <a:extLst>
              <a:ext uri="{FF2B5EF4-FFF2-40B4-BE49-F238E27FC236}">
                <a16:creationId xmlns:a16="http://schemas.microsoft.com/office/drawing/2014/main" id="{725C6431-66F2-E7EB-7A7C-15B2CB0BFFBF}"/>
              </a:ext>
            </a:extLst>
          </p:cNvPr>
          <p:cNvSpPr txBox="1"/>
          <p:nvPr/>
        </p:nvSpPr>
        <p:spPr>
          <a:xfrm>
            <a:off x="-306788" y="35330"/>
            <a:ext cx="1800200" cy="369332"/>
          </a:xfrm>
          <a:prstGeom prst="rect">
            <a:avLst/>
          </a:prstGeom>
          <a:noFill/>
        </p:spPr>
        <p:txBody>
          <a:bodyPr wrap="square" rtlCol="1">
            <a:spAutoFit/>
          </a:bodyPr>
          <a:lstStyle/>
          <a:p>
            <a:r>
              <a:rPr lang="he-IL" b="1" dirty="0">
                <a:solidFill>
                  <a:schemeClr val="bg1">
                    <a:lumMod val="50000"/>
                  </a:schemeClr>
                </a:solidFill>
              </a:rPr>
              <a:t>דף </a:t>
            </a:r>
            <a:r>
              <a:rPr lang="he-IL" b="1" dirty="0" err="1">
                <a:solidFill>
                  <a:schemeClr val="bg1">
                    <a:lumMod val="50000"/>
                  </a:schemeClr>
                </a:solidFill>
              </a:rPr>
              <a:t>כג</a:t>
            </a:r>
            <a:r>
              <a:rPr lang="he-IL" b="1" dirty="0">
                <a:solidFill>
                  <a:schemeClr val="bg1">
                    <a:lumMod val="50000"/>
                  </a:schemeClr>
                </a:solidFill>
              </a:rPr>
              <a:t> עמוד ב</a:t>
            </a:r>
          </a:p>
        </p:txBody>
      </p:sp>
      <p:sp>
        <p:nvSpPr>
          <p:cNvPr id="5" name="תיבת טקסט 4">
            <a:extLst>
              <a:ext uri="{FF2B5EF4-FFF2-40B4-BE49-F238E27FC236}">
                <a16:creationId xmlns:a16="http://schemas.microsoft.com/office/drawing/2014/main" id="{4C31A837-E627-DB75-EA5D-B9513A49B498}"/>
              </a:ext>
            </a:extLst>
          </p:cNvPr>
          <p:cNvSpPr txBox="1"/>
          <p:nvPr/>
        </p:nvSpPr>
        <p:spPr>
          <a:xfrm>
            <a:off x="8273998" y="27853"/>
            <a:ext cx="504056" cy="6001643"/>
          </a:xfrm>
          <a:prstGeom prst="rect">
            <a:avLst/>
          </a:prstGeom>
          <a:noFill/>
        </p:spPr>
        <p:txBody>
          <a:bodyPr wrap="square" rtlCol="1">
            <a:spAutoFit/>
          </a:bodyPr>
          <a:lstStyle/>
          <a:p>
            <a:r>
              <a:rPr lang="he-IL" dirty="0"/>
              <a:t>◦</a:t>
            </a:r>
          </a:p>
          <a:p>
            <a:endParaRPr lang="he-IL" dirty="0"/>
          </a:p>
          <a:p>
            <a:endParaRPr lang="he-IL" dirty="0"/>
          </a:p>
          <a:p>
            <a:endParaRPr lang="he-IL" sz="2300" dirty="0"/>
          </a:p>
          <a:p>
            <a:endParaRPr lang="he-IL" dirty="0"/>
          </a:p>
          <a:p>
            <a:r>
              <a:rPr lang="he-IL" dirty="0"/>
              <a:t>◦</a:t>
            </a:r>
          </a:p>
          <a:p>
            <a:endParaRPr lang="he-IL" dirty="0"/>
          </a:p>
          <a:p>
            <a:endParaRPr lang="he-IL" dirty="0"/>
          </a:p>
          <a:p>
            <a:endParaRPr lang="he-IL" dirty="0"/>
          </a:p>
          <a:p>
            <a:endParaRPr lang="he-IL" dirty="0"/>
          </a:p>
          <a:p>
            <a:endParaRPr lang="he-IL" dirty="0"/>
          </a:p>
          <a:p>
            <a:endParaRPr lang="he-IL" dirty="0"/>
          </a:p>
          <a:p>
            <a:endParaRPr lang="he-IL" dirty="0"/>
          </a:p>
          <a:p>
            <a:endParaRPr lang="he-IL" dirty="0"/>
          </a:p>
          <a:p>
            <a:endParaRPr lang="he-IL" dirty="0"/>
          </a:p>
          <a:p>
            <a:endParaRPr lang="he-IL" dirty="0"/>
          </a:p>
          <a:p>
            <a:endParaRPr lang="he-IL" sz="1700" dirty="0"/>
          </a:p>
          <a:p>
            <a:endParaRPr lang="he-IL" dirty="0"/>
          </a:p>
          <a:p>
            <a:endParaRPr lang="he-IL" dirty="0"/>
          </a:p>
          <a:p>
            <a:endParaRPr lang="he-IL" dirty="0"/>
          </a:p>
          <a:p>
            <a:r>
              <a:rPr lang="he-IL" dirty="0"/>
              <a:t>◦</a:t>
            </a:r>
          </a:p>
        </p:txBody>
      </p:sp>
    </p:spTree>
    <p:extLst>
      <p:ext uri="{BB962C8B-B14F-4D97-AF65-F5344CB8AC3E}">
        <p14:creationId xmlns:p14="http://schemas.microsoft.com/office/powerpoint/2010/main" val="7505901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תמונה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52675" y="116632"/>
            <a:ext cx="4438650" cy="1038225"/>
          </a:xfrm>
          <a:prstGeom prst="rect">
            <a:avLst/>
          </a:prstGeom>
        </p:spPr>
      </p:pic>
      <p:sp>
        <p:nvSpPr>
          <p:cNvPr id="5" name="TextBox 4"/>
          <p:cNvSpPr txBox="1"/>
          <p:nvPr/>
        </p:nvSpPr>
        <p:spPr>
          <a:xfrm>
            <a:off x="144016" y="2915647"/>
            <a:ext cx="8820472" cy="3631763"/>
          </a:xfrm>
          <a:prstGeom prst="rect">
            <a:avLst/>
          </a:prstGeom>
          <a:noFill/>
        </p:spPr>
        <p:txBody>
          <a:bodyPr wrap="square" rtlCol="1">
            <a:spAutoFit/>
          </a:bodyPr>
          <a:lstStyle/>
          <a:p>
            <a:pPr algn="ctr"/>
            <a:r>
              <a:rPr lang="he-IL" sz="2400" b="1" dirty="0">
                <a:solidFill>
                  <a:srgbClr val="C0504D">
                    <a:lumMod val="75000"/>
                  </a:srgbClr>
                </a:solidFill>
              </a:rPr>
              <a:t>דף </a:t>
            </a:r>
            <a:r>
              <a:rPr lang="he-IL" sz="2400" b="1" dirty="0" err="1">
                <a:solidFill>
                  <a:srgbClr val="C0504D">
                    <a:lumMod val="75000"/>
                  </a:srgbClr>
                </a:solidFill>
              </a:rPr>
              <a:t>כב</a:t>
            </a:r>
            <a:r>
              <a:rPr lang="he-IL" sz="2400" b="1" dirty="0">
                <a:solidFill>
                  <a:srgbClr val="C0504D">
                    <a:lumMod val="75000"/>
                  </a:srgbClr>
                </a:solidFill>
              </a:rPr>
              <a:t> ע"ב (2 שורות מלמטה) – דף </a:t>
            </a:r>
            <a:r>
              <a:rPr lang="he-IL" sz="2400" b="1" dirty="0" err="1">
                <a:solidFill>
                  <a:srgbClr val="C0504D">
                    <a:lumMod val="75000"/>
                  </a:srgbClr>
                </a:solidFill>
              </a:rPr>
              <a:t>כג</a:t>
            </a:r>
            <a:r>
              <a:rPr lang="he-IL" sz="2400" b="1" dirty="0">
                <a:solidFill>
                  <a:srgbClr val="C0504D">
                    <a:lumMod val="75000"/>
                  </a:srgbClr>
                </a:solidFill>
              </a:rPr>
              <a:t> ע"ב (שורה אחרונה)</a:t>
            </a:r>
          </a:p>
          <a:p>
            <a:pPr algn="ctr"/>
            <a:endParaRPr lang="he-IL" sz="2400" b="1" dirty="0">
              <a:solidFill>
                <a:srgbClr val="C0504D">
                  <a:lumMod val="75000"/>
                </a:srgbClr>
              </a:solidFill>
            </a:endParaRPr>
          </a:p>
          <a:p>
            <a:pPr algn="ctr"/>
            <a:endParaRPr lang="he-IL" sz="2400" b="1" dirty="0">
              <a:solidFill>
                <a:srgbClr val="C0504D">
                  <a:lumMod val="75000"/>
                </a:srgbClr>
              </a:solidFill>
            </a:endParaRPr>
          </a:p>
          <a:p>
            <a:pPr algn="ctr"/>
            <a:r>
              <a:rPr lang="he-IL" sz="2400" b="1" dirty="0">
                <a:solidFill>
                  <a:srgbClr val="00B050"/>
                </a:solidFill>
              </a:rPr>
              <a:t>להתראות בדף כד</a:t>
            </a:r>
          </a:p>
          <a:p>
            <a:pPr algn="ctr"/>
            <a:endParaRPr lang="he-IL" sz="2000" b="1" dirty="0">
              <a:solidFill>
                <a:srgbClr val="C0504D">
                  <a:lumMod val="75000"/>
                </a:srgbClr>
              </a:solidFill>
            </a:endParaRPr>
          </a:p>
          <a:p>
            <a:pPr algn="ctr"/>
            <a:endParaRPr lang="he-IL" sz="3600" b="1" dirty="0">
              <a:solidFill>
                <a:srgbClr val="C0504D">
                  <a:lumMod val="75000"/>
                </a:srgbClr>
              </a:solidFill>
            </a:endParaRPr>
          </a:p>
          <a:p>
            <a:pPr algn="ctr"/>
            <a:endParaRPr lang="he-IL" sz="3600" b="1" dirty="0">
              <a:solidFill>
                <a:srgbClr val="C0504D">
                  <a:lumMod val="75000"/>
                </a:srgbClr>
              </a:solidFill>
            </a:endParaRPr>
          </a:p>
          <a:p>
            <a:r>
              <a:rPr lang="he-IL" sz="1400" dirty="0"/>
              <a:t>ליצירת קשר: </a:t>
            </a:r>
          </a:p>
          <a:p>
            <a:r>
              <a:rPr lang="he-IL" sz="1400" dirty="0"/>
              <a:t>טל': 054-4931075</a:t>
            </a:r>
            <a:endParaRPr lang="en-US" sz="1400" dirty="0"/>
          </a:p>
          <a:p>
            <a:r>
              <a:rPr lang="he-IL" sz="1400" dirty="0"/>
              <a:t>דוא"ל: </a:t>
            </a:r>
            <a:r>
              <a:rPr lang="en-US" sz="1400" dirty="0"/>
              <a:t>rlshapira@gmail.com</a:t>
            </a:r>
            <a:endParaRPr lang="he-IL" sz="1400" dirty="0"/>
          </a:p>
        </p:txBody>
      </p:sp>
      <p:sp>
        <p:nvSpPr>
          <p:cNvPr id="6" name="TextBox 5">
            <a:extLst>
              <a:ext uri="{FF2B5EF4-FFF2-40B4-BE49-F238E27FC236}">
                <a16:creationId xmlns:a16="http://schemas.microsoft.com/office/drawing/2014/main" id="{FB86E679-A7EC-45BA-8925-0D1259BA82A3}"/>
              </a:ext>
            </a:extLst>
          </p:cNvPr>
          <p:cNvSpPr txBox="1"/>
          <p:nvPr/>
        </p:nvSpPr>
        <p:spPr>
          <a:xfrm>
            <a:off x="8591196" y="2844246"/>
            <a:ext cx="301284" cy="646331"/>
          </a:xfrm>
          <a:prstGeom prst="rect">
            <a:avLst/>
          </a:prstGeom>
          <a:noFill/>
        </p:spPr>
        <p:txBody>
          <a:bodyPr wrap="square" rtlCol="1">
            <a:spAutoFit/>
          </a:bodyPr>
          <a:lstStyle/>
          <a:p>
            <a:r>
              <a:rPr lang="he-IL" sz="3600" b="1" dirty="0"/>
              <a:t>√</a:t>
            </a:r>
          </a:p>
        </p:txBody>
      </p:sp>
    </p:spTree>
    <p:extLst>
      <p:ext uri="{BB962C8B-B14F-4D97-AF65-F5344CB8AC3E}">
        <p14:creationId xmlns:p14="http://schemas.microsoft.com/office/powerpoint/2010/main" val="1042437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149032-77EF-3F57-021F-1A15D6562867}"/>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FA77DD6-A87D-857C-4FDA-3B9B17FAB3BE}"/>
              </a:ext>
            </a:extLst>
          </p:cNvPr>
          <p:cNvSpPr txBox="1"/>
          <p:nvPr/>
        </p:nvSpPr>
        <p:spPr>
          <a:xfrm>
            <a:off x="539552" y="476672"/>
            <a:ext cx="7938636" cy="4809394"/>
          </a:xfrm>
          <a:prstGeom prst="rect">
            <a:avLst/>
          </a:prstGeom>
          <a:noFill/>
        </p:spPr>
        <p:txBody>
          <a:bodyPr wrap="square" rtlCol="1">
            <a:spAutoFit/>
          </a:bodyPr>
          <a:lstStyle/>
          <a:p>
            <a:pPr>
              <a:lnSpc>
                <a:spcPct val="120000"/>
              </a:lnSpc>
            </a:pPr>
            <a:r>
              <a:rPr lang="he-IL" sz="1700" dirty="0" err="1"/>
              <a:t>ת''ר</a:t>
            </a:r>
            <a:r>
              <a:rPr lang="he-IL" sz="1700" dirty="0"/>
              <a:t>: </a:t>
            </a:r>
          </a:p>
          <a:p>
            <a:pPr>
              <a:lnSpc>
                <a:spcPct val="120000"/>
              </a:lnSpc>
            </a:pPr>
            <a:endParaRPr lang="he-IL" sz="2000" dirty="0"/>
          </a:p>
          <a:p>
            <a:pPr>
              <a:lnSpc>
                <a:spcPct val="120000"/>
              </a:lnSpc>
            </a:pPr>
            <a:r>
              <a:rPr lang="he-IL" sz="1700" dirty="0">
                <a:solidFill>
                  <a:srgbClr val="F79646">
                    <a:lumMod val="50000"/>
                  </a:srgbClr>
                </a:solidFill>
              </a:rPr>
              <a:t>"וְנָתַתִּי גִשְׁמֵיכֶם בְּעִתָּם" –  </a:t>
            </a:r>
          </a:p>
          <a:p>
            <a:pPr>
              <a:lnSpc>
                <a:spcPct val="120000"/>
              </a:lnSpc>
            </a:pPr>
            <a:r>
              <a:rPr lang="he-IL" sz="1700" dirty="0">
                <a:solidFill>
                  <a:srgbClr val="F79646">
                    <a:lumMod val="50000"/>
                  </a:srgbClr>
                </a:solidFill>
              </a:rPr>
              <a:t>לא שכורה ולא צמאה אלא בינונית, </a:t>
            </a:r>
          </a:p>
          <a:p>
            <a:pPr>
              <a:lnSpc>
                <a:spcPct val="120000"/>
              </a:lnSpc>
            </a:pPr>
            <a:r>
              <a:rPr lang="he-IL" sz="1700" dirty="0">
                <a:solidFill>
                  <a:srgbClr val="F79646">
                    <a:lumMod val="50000"/>
                  </a:srgbClr>
                </a:solidFill>
              </a:rPr>
              <a:t>שכל זמן שהגשמים מרובין - </a:t>
            </a:r>
            <a:r>
              <a:rPr lang="he-IL" sz="1700" dirty="0" err="1">
                <a:solidFill>
                  <a:srgbClr val="F79646">
                    <a:lumMod val="50000"/>
                  </a:srgbClr>
                </a:solidFill>
              </a:rPr>
              <a:t>מטשטשין</a:t>
            </a:r>
            <a:r>
              <a:rPr lang="he-IL" sz="1700" dirty="0">
                <a:solidFill>
                  <a:srgbClr val="F79646">
                    <a:lumMod val="50000"/>
                  </a:srgbClr>
                </a:solidFill>
              </a:rPr>
              <a:t> את הארץ ואינה מוציאה פירות.</a:t>
            </a:r>
          </a:p>
          <a:p>
            <a:pPr>
              <a:lnSpc>
                <a:spcPct val="120000"/>
              </a:lnSpc>
            </a:pPr>
            <a:endParaRPr lang="he-IL" sz="2000" dirty="0">
              <a:solidFill>
                <a:srgbClr val="F79646">
                  <a:lumMod val="50000"/>
                </a:srgbClr>
              </a:solidFill>
            </a:endParaRPr>
          </a:p>
          <a:p>
            <a:pPr>
              <a:lnSpc>
                <a:spcPct val="120000"/>
              </a:lnSpc>
            </a:pPr>
            <a:r>
              <a:rPr lang="he-IL" sz="1700" dirty="0">
                <a:solidFill>
                  <a:srgbClr val="F79646">
                    <a:lumMod val="50000"/>
                  </a:srgbClr>
                </a:solidFill>
              </a:rPr>
              <a:t>דבר אחר:</a:t>
            </a:r>
          </a:p>
          <a:p>
            <a:pPr>
              <a:lnSpc>
                <a:spcPct val="120000"/>
              </a:lnSpc>
            </a:pPr>
            <a:endParaRPr lang="he-IL" sz="500" dirty="0">
              <a:solidFill>
                <a:srgbClr val="F79646">
                  <a:lumMod val="50000"/>
                </a:srgbClr>
              </a:solidFill>
            </a:endParaRPr>
          </a:p>
          <a:p>
            <a:pPr>
              <a:lnSpc>
                <a:spcPct val="120000"/>
              </a:lnSpc>
            </a:pPr>
            <a:r>
              <a:rPr lang="he-IL" sz="1700" dirty="0">
                <a:solidFill>
                  <a:srgbClr val="F79646">
                    <a:lumMod val="50000"/>
                  </a:srgbClr>
                </a:solidFill>
              </a:rPr>
              <a:t>"בְּעִתָּם" – </a:t>
            </a:r>
          </a:p>
          <a:p>
            <a:pPr>
              <a:lnSpc>
                <a:spcPct val="120000"/>
              </a:lnSpc>
            </a:pPr>
            <a:r>
              <a:rPr lang="he-IL" sz="1700" dirty="0">
                <a:solidFill>
                  <a:srgbClr val="F79646">
                    <a:lumMod val="50000"/>
                  </a:srgbClr>
                </a:solidFill>
              </a:rPr>
              <a:t>בלילי רביעיות ובלילי שבתות, </a:t>
            </a:r>
          </a:p>
          <a:p>
            <a:pPr>
              <a:lnSpc>
                <a:spcPct val="120000"/>
              </a:lnSpc>
            </a:pPr>
            <a:endParaRPr lang="he-IL" sz="500" dirty="0">
              <a:solidFill>
                <a:srgbClr val="F79646">
                  <a:lumMod val="50000"/>
                </a:srgbClr>
              </a:solidFill>
            </a:endParaRPr>
          </a:p>
          <a:p>
            <a:pPr>
              <a:lnSpc>
                <a:spcPct val="120000"/>
              </a:lnSpc>
            </a:pPr>
            <a:r>
              <a:rPr lang="he-IL" sz="1700" dirty="0">
                <a:solidFill>
                  <a:srgbClr val="F79646">
                    <a:lumMod val="50000"/>
                  </a:srgbClr>
                </a:solidFill>
              </a:rPr>
              <a:t>שכן מצינו בימי שמעון בן שטח - שירדו להם גשמים בלילי רביעיות ובלילי שבתות עד שנעשו </a:t>
            </a:r>
            <a:r>
              <a:rPr lang="he-IL" sz="1700" dirty="0" err="1">
                <a:solidFill>
                  <a:srgbClr val="F79646">
                    <a:lumMod val="50000"/>
                  </a:srgbClr>
                </a:solidFill>
              </a:rPr>
              <a:t>חטים</a:t>
            </a:r>
            <a:r>
              <a:rPr lang="he-IL" sz="1700" dirty="0">
                <a:solidFill>
                  <a:srgbClr val="F79646">
                    <a:lumMod val="50000"/>
                  </a:srgbClr>
                </a:solidFill>
              </a:rPr>
              <a:t> ככליות ושעורים כגרעיני זיתים ועדשים </a:t>
            </a:r>
            <a:r>
              <a:rPr lang="he-IL" sz="1700" dirty="0" err="1">
                <a:solidFill>
                  <a:srgbClr val="F79646">
                    <a:lumMod val="50000"/>
                  </a:srgbClr>
                </a:solidFill>
              </a:rPr>
              <a:t>כדינרי</a:t>
            </a:r>
            <a:r>
              <a:rPr lang="he-IL" sz="1700" dirty="0">
                <a:solidFill>
                  <a:srgbClr val="F79646">
                    <a:lumMod val="50000"/>
                  </a:srgbClr>
                </a:solidFill>
              </a:rPr>
              <a:t> זהב, וצררו מהם דוגמא לדורות להודיע כמה החטא גורם, שנאמר: "</a:t>
            </a:r>
            <a:r>
              <a:rPr lang="he-IL" sz="1700" dirty="0" err="1">
                <a:solidFill>
                  <a:srgbClr val="F79646">
                    <a:lumMod val="50000"/>
                  </a:srgbClr>
                </a:solidFill>
              </a:rPr>
              <a:t>עֲוֺנוֹתֵיכֶם</a:t>
            </a:r>
            <a:r>
              <a:rPr lang="he-IL" sz="1700" dirty="0">
                <a:solidFill>
                  <a:srgbClr val="F79646">
                    <a:lumMod val="50000"/>
                  </a:srgbClr>
                </a:solidFill>
              </a:rPr>
              <a:t> הִטּוּ אֵלֶּה וְחַטֹּאותֵיכֶם מָנְעוּ הַטּוֹב מִכֶּם".</a:t>
            </a:r>
          </a:p>
          <a:p>
            <a:pPr>
              <a:lnSpc>
                <a:spcPct val="120000"/>
              </a:lnSpc>
            </a:pPr>
            <a:endParaRPr lang="he-IL" sz="500" dirty="0">
              <a:solidFill>
                <a:srgbClr val="F79646">
                  <a:lumMod val="50000"/>
                </a:srgbClr>
              </a:solidFill>
            </a:endParaRPr>
          </a:p>
          <a:p>
            <a:pPr>
              <a:lnSpc>
                <a:spcPct val="120000"/>
              </a:lnSpc>
            </a:pPr>
            <a:r>
              <a:rPr lang="he-IL" sz="1700" dirty="0">
                <a:solidFill>
                  <a:srgbClr val="F79646">
                    <a:lumMod val="50000"/>
                  </a:srgbClr>
                </a:solidFill>
              </a:rPr>
              <a:t>וכן מצינו בימי הורדוס - שהיו </a:t>
            </a:r>
            <a:r>
              <a:rPr lang="he-IL" sz="1700" dirty="0" err="1">
                <a:solidFill>
                  <a:srgbClr val="F79646">
                    <a:lumMod val="50000"/>
                  </a:srgbClr>
                </a:solidFill>
              </a:rPr>
              <a:t>עוסקין</a:t>
            </a:r>
            <a:r>
              <a:rPr lang="he-IL" sz="1700" dirty="0">
                <a:solidFill>
                  <a:srgbClr val="F79646">
                    <a:lumMod val="50000"/>
                  </a:srgbClr>
                </a:solidFill>
              </a:rPr>
              <a:t> </a:t>
            </a:r>
            <a:r>
              <a:rPr lang="he-IL" sz="1700" dirty="0" err="1">
                <a:solidFill>
                  <a:srgbClr val="F79646">
                    <a:lumMod val="50000"/>
                  </a:srgbClr>
                </a:solidFill>
              </a:rPr>
              <a:t>בבנין</a:t>
            </a:r>
            <a:r>
              <a:rPr lang="he-IL" sz="1700" dirty="0">
                <a:solidFill>
                  <a:srgbClr val="F79646">
                    <a:lumMod val="50000"/>
                  </a:srgbClr>
                </a:solidFill>
              </a:rPr>
              <a:t> </a:t>
            </a:r>
            <a:r>
              <a:rPr lang="he-IL" sz="1700" dirty="0" err="1">
                <a:solidFill>
                  <a:srgbClr val="F79646">
                    <a:lumMod val="50000"/>
                  </a:srgbClr>
                </a:solidFill>
              </a:rPr>
              <a:t>בהמ</a:t>
            </a:r>
            <a:r>
              <a:rPr lang="he-IL" sz="1700" dirty="0">
                <a:solidFill>
                  <a:srgbClr val="F79646">
                    <a:lumMod val="50000"/>
                  </a:srgbClr>
                </a:solidFill>
              </a:rPr>
              <a:t>''ק והיו </a:t>
            </a:r>
            <a:r>
              <a:rPr lang="he-IL" sz="1700" dirty="0" err="1">
                <a:solidFill>
                  <a:srgbClr val="F79646">
                    <a:lumMod val="50000"/>
                  </a:srgbClr>
                </a:solidFill>
              </a:rPr>
              <a:t>יורדין</a:t>
            </a:r>
            <a:r>
              <a:rPr lang="he-IL" sz="1700" dirty="0">
                <a:solidFill>
                  <a:srgbClr val="F79646">
                    <a:lumMod val="50000"/>
                  </a:srgbClr>
                </a:solidFill>
              </a:rPr>
              <a:t> גשמים בלילה, למחר נשבה הרוח </a:t>
            </a:r>
            <a:r>
              <a:rPr lang="he-IL" sz="1700" dirty="0" err="1">
                <a:solidFill>
                  <a:srgbClr val="F79646">
                    <a:lumMod val="50000"/>
                  </a:srgbClr>
                </a:solidFill>
              </a:rPr>
              <a:t>ונתפזרו</a:t>
            </a:r>
            <a:r>
              <a:rPr lang="he-IL" sz="1700" dirty="0">
                <a:solidFill>
                  <a:srgbClr val="F79646">
                    <a:lumMod val="50000"/>
                  </a:srgbClr>
                </a:solidFill>
              </a:rPr>
              <a:t> העבים וזרחה החמה ויצאו העם למלאכתן, וידעו שמלאכת שמים בידיהם.</a:t>
            </a:r>
          </a:p>
        </p:txBody>
      </p:sp>
      <p:sp>
        <p:nvSpPr>
          <p:cNvPr id="6" name="TextBox 4">
            <a:extLst>
              <a:ext uri="{FF2B5EF4-FFF2-40B4-BE49-F238E27FC236}">
                <a16:creationId xmlns:a16="http://schemas.microsoft.com/office/drawing/2014/main" id="{EC7289FB-F164-83CB-9E38-5ADD3F52080C}"/>
              </a:ext>
            </a:extLst>
          </p:cNvPr>
          <p:cNvSpPr txBox="1"/>
          <p:nvPr/>
        </p:nvSpPr>
        <p:spPr>
          <a:xfrm>
            <a:off x="-271276" y="35330"/>
            <a:ext cx="3222604" cy="369332"/>
          </a:xfrm>
          <a:prstGeom prst="rect">
            <a:avLst/>
          </a:prstGeom>
          <a:noFill/>
        </p:spPr>
        <p:txBody>
          <a:bodyPr wrap="square" rtlCol="1">
            <a:spAutoFit/>
          </a:bodyPr>
          <a:lstStyle/>
          <a:p>
            <a:r>
              <a:rPr lang="he-IL" b="1" dirty="0">
                <a:solidFill>
                  <a:schemeClr val="bg1">
                    <a:lumMod val="50000"/>
                  </a:schemeClr>
                </a:solidFill>
              </a:rPr>
              <a:t>דף </a:t>
            </a:r>
            <a:r>
              <a:rPr lang="he-IL" b="1" dirty="0" err="1">
                <a:solidFill>
                  <a:schemeClr val="bg1">
                    <a:lumMod val="50000"/>
                  </a:schemeClr>
                </a:solidFill>
              </a:rPr>
              <a:t>כב</a:t>
            </a:r>
            <a:r>
              <a:rPr lang="he-IL" b="1" dirty="0">
                <a:solidFill>
                  <a:schemeClr val="bg1">
                    <a:lumMod val="50000"/>
                  </a:schemeClr>
                </a:solidFill>
              </a:rPr>
              <a:t> עמוד ב - דף </a:t>
            </a:r>
            <a:r>
              <a:rPr lang="he-IL" b="1" dirty="0" err="1">
                <a:solidFill>
                  <a:schemeClr val="bg1">
                    <a:lumMod val="50000"/>
                  </a:schemeClr>
                </a:solidFill>
              </a:rPr>
              <a:t>כג</a:t>
            </a:r>
            <a:r>
              <a:rPr lang="he-IL" b="1" dirty="0">
                <a:solidFill>
                  <a:schemeClr val="bg1">
                    <a:lumMod val="50000"/>
                  </a:schemeClr>
                </a:solidFill>
              </a:rPr>
              <a:t> עמוד א</a:t>
            </a:r>
          </a:p>
        </p:txBody>
      </p:sp>
      <p:sp>
        <p:nvSpPr>
          <p:cNvPr id="2" name="TextBox 5">
            <a:extLst>
              <a:ext uri="{FF2B5EF4-FFF2-40B4-BE49-F238E27FC236}">
                <a16:creationId xmlns:a16="http://schemas.microsoft.com/office/drawing/2014/main" id="{F3AF0B25-FF07-270A-35B7-6B433A9D116E}"/>
              </a:ext>
            </a:extLst>
          </p:cNvPr>
          <p:cNvSpPr txBox="1"/>
          <p:nvPr/>
        </p:nvSpPr>
        <p:spPr>
          <a:xfrm>
            <a:off x="8523562" y="2942407"/>
            <a:ext cx="379705" cy="215444"/>
          </a:xfrm>
          <a:prstGeom prst="rect">
            <a:avLst/>
          </a:prstGeom>
          <a:noFill/>
        </p:spPr>
        <p:txBody>
          <a:bodyPr wrap="square" rtlCol="1">
            <a:spAutoFit/>
          </a:bodyPr>
          <a:lstStyle/>
          <a:p>
            <a:r>
              <a:rPr lang="he-IL" sz="800" dirty="0"/>
              <a:t>ע"א</a:t>
            </a:r>
          </a:p>
        </p:txBody>
      </p:sp>
      <p:pic>
        <p:nvPicPr>
          <p:cNvPr id="3" name="תמונה 2">
            <a:extLst>
              <a:ext uri="{FF2B5EF4-FFF2-40B4-BE49-F238E27FC236}">
                <a16:creationId xmlns:a16="http://schemas.microsoft.com/office/drawing/2014/main" id="{E51732F6-2786-9F6E-2CBB-7A7AE25780F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Tree>
    <p:extLst>
      <p:ext uri="{BB962C8B-B14F-4D97-AF65-F5344CB8AC3E}">
        <p14:creationId xmlns:p14="http://schemas.microsoft.com/office/powerpoint/2010/main" val="13497932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8444FA-C56A-E22E-2BAA-F29FA8C7171C}"/>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5623F853-9F5D-33B7-1221-D9A5056E9FE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6" name="TextBox 4">
            <a:extLst>
              <a:ext uri="{FF2B5EF4-FFF2-40B4-BE49-F238E27FC236}">
                <a16:creationId xmlns:a16="http://schemas.microsoft.com/office/drawing/2014/main" id="{5C070D04-B10B-723A-323E-5D22D42A050A}"/>
              </a:ext>
            </a:extLst>
          </p:cNvPr>
          <p:cNvSpPr txBox="1"/>
          <p:nvPr/>
        </p:nvSpPr>
        <p:spPr>
          <a:xfrm>
            <a:off x="-306788" y="35330"/>
            <a:ext cx="1800200" cy="369332"/>
          </a:xfrm>
          <a:prstGeom prst="rect">
            <a:avLst/>
          </a:prstGeom>
          <a:noFill/>
        </p:spPr>
        <p:txBody>
          <a:bodyPr wrap="square" rtlCol="1">
            <a:spAutoFit/>
          </a:bodyPr>
          <a:lstStyle/>
          <a:p>
            <a:r>
              <a:rPr lang="he-IL" b="1" dirty="0">
                <a:solidFill>
                  <a:schemeClr val="bg1">
                    <a:lumMod val="50000"/>
                  </a:schemeClr>
                </a:solidFill>
              </a:rPr>
              <a:t>דף </a:t>
            </a:r>
            <a:r>
              <a:rPr lang="he-IL" b="1" dirty="0" err="1">
                <a:solidFill>
                  <a:schemeClr val="bg1">
                    <a:lumMod val="50000"/>
                  </a:schemeClr>
                </a:solidFill>
              </a:rPr>
              <a:t>כג</a:t>
            </a:r>
            <a:r>
              <a:rPr lang="he-IL" b="1" dirty="0">
                <a:solidFill>
                  <a:schemeClr val="bg1">
                    <a:lumMod val="50000"/>
                  </a:schemeClr>
                </a:solidFill>
              </a:rPr>
              <a:t> עמוד א</a:t>
            </a:r>
          </a:p>
        </p:txBody>
      </p:sp>
      <p:sp>
        <p:nvSpPr>
          <p:cNvPr id="3" name="הסבר מלבני מעוגל 6">
            <a:extLst>
              <a:ext uri="{FF2B5EF4-FFF2-40B4-BE49-F238E27FC236}">
                <a16:creationId xmlns:a16="http://schemas.microsoft.com/office/drawing/2014/main" id="{6E73C7DA-0B55-ABBD-84B9-91AF957DBF40}"/>
              </a:ext>
            </a:extLst>
          </p:cNvPr>
          <p:cNvSpPr/>
          <p:nvPr/>
        </p:nvSpPr>
        <p:spPr>
          <a:xfrm>
            <a:off x="1043608" y="251355"/>
            <a:ext cx="7453319" cy="5913949"/>
          </a:xfrm>
          <a:prstGeom prst="wedgeRoundRectCallout">
            <a:avLst>
              <a:gd name="adj1" fmla="val 53921"/>
              <a:gd name="adj2" fmla="val -41722"/>
              <a:gd name="adj3" fmla="val 16667"/>
            </a:avLst>
          </a:prstGeom>
          <a:no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lvl="0">
              <a:lnSpc>
                <a:spcPct val="120000"/>
              </a:lnSpc>
            </a:pPr>
            <a:r>
              <a:rPr lang="he-IL" sz="1600" dirty="0">
                <a:solidFill>
                  <a:prstClr val="black"/>
                </a:solidFill>
              </a:rPr>
              <a:t>משנה </a:t>
            </a:r>
            <a:r>
              <a:rPr lang="he-IL" sz="1600" dirty="0" err="1">
                <a:solidFill>
                  <a:prstClr val="black"/>
                </a:solidFill>
              </a:rPr>
              <a:t>יט</a:t>
            </a:r>
            <a:r>
              <a:rPr lang="he-IL" sz="1600" dirty="0">
                <a:solidFill>
                  <a:prstClr val="black"/>
                </a:solidFill>
              </a:rPr>
              <a:t> ע"א:</a:t>
            </a:r>
          </a:p>
          <a:p>
            <a:pPr>
              <a:lnSpc>
                <a:spcPct val="120000"/>
              </a:lnSpc>
            </a:pPr>
            <a:r>
              <a:rPr lang="he-IL" sz="1600" dirty="0">
                <a:solidFill>
                  <a:srgbClr val="F79646">
                    <a:lumMod val="50000"/>
                  </a:srgbClr>
                </a:solidFill>
              </a:rPr>
              <a:t>על כל צרה שלא </a:t>
            </a:r>
            <a:r>
              <a:rPr lang="he-IL" sz="1600" dirty="0" err="1">
                <a:solidFill>
                  <a:srgbClr val="F79646">
                    <a:lumMod val="50000"/>
                  </a:srgbClr>
                </a:solidFill>
              </a:rPr>
              <a:t>תבא</a:t>
            </a:r>
            <a:r>
              <a:rPr lang="he-IL" sz="1600" dirty="0">
                <a:solidFill>
                  <a:srgbClr val="F79646">
                    <a:lumMod val="50000"/>
                  </a:srgbClr>
                </a:solidFill>
              </a:rPr>
              <a:t> על הצבור </a:t>
            </a:r>
            <a:r>
              <a:rPr lang="he-IL" sz="1600" dirty="0" err="1">
                <a:solidFill>
                  <a:srgbClr val="F79646">
                    <a:lumMod val="50000"/>
                  </a:srgbClr>
                </a:solidFill>
              </a:rPr>
              <a:t>מתריעין</a:t>
            </a:r>
            <a:r>
              <a:rPr lang="he-IL" sz="1600" dirty="0">
                <a:solidFill>
                  <a:srgbClr val="F79646">
                    <a:lumMod val="50000"/>
                  </a:srgbClr>
                </a:solidFill>
              </a:rPr>
              <a:t> עליהן חוץ מרוב גשמים. </a:t>
            </a:r>
          </a:p>
          <a:p>
            <a:pPr>
              <a:lnSpc>
                <a:spcPct val="120000"/>
              </a:lnSpc>
            </a:pPr>
            <a:endParaRPr lang="he-IL" sz="500" dirty="0">
              <a:solidFill>
                <a:srgbClr val="F79646">
                  <a:lumMod val="50000"/>
                </a:srgbClr>
              </a:solidFill>
            </a:endParaRPr>
          </a:p>
          <a:p>
            <a:pPr>
              <a:lnSpc>
                <a:spcPct val="120000"/>
              </a:lnSpc>
            </a:pPr>
            <a:r>
              <a:rPr lang="he-IL" sz="1600" dirty="0">
                <a:solidFill>
                  <a:srgbClr val="F79646">
                    <a:lumMod val="50000"/>
                  </a:srgbClr>
                </a:solidFill>
              </a:rPr>
              <a:t>מעשה שאמרו לו לחוני המעגל: התפלל שירדו גשמים, </a:t>
            </a:r>
          </a:p>
          <a:p>
            <a:pPr>
              <a:lnSpc>
                <a:spcPct val="120000"/>
              </a:lnSpc>
            </a:pPr>
            <a:r>
              <a:rPr lang="he-IL" sz="1600" dirty="0">
                <a:solidFill>
                  <a:srgbClr val="F79646">
                    <a:lumMod val="50000"/>
                  </a:srgbClr>
                </a:solidFill>
              </a:rPr>
              <a:t>אמר להם: צאו והכניסו תנורי פסחים בשביל שלא </a:t>
            </a:r>
            <a:r>
              <a:rPr lang="he-IL" sz="1600" dirty="0" err="1">
                <a:solidFill>
                  <a:srgbClr val="F79646">
                    <a:lumMod val="50000"/>
                  </a:srgbClr>
                </a:solidFill>
              </a:rPr>
              <a:t>ימוקו</a:t>
            </a:r>
            <a:r>
              <a:rPr lang="he-IL" sz="1600" dirty="0">
                <a:solidFill>
                  <a:srgbClr val="F79646">
                    <a:lumMod val="50000"/>
                  </a:srgbClr>
                </a:solidFill>
              </a:rPr>
              <a:t>,</a:t>
            </a:r>
          </a:p>
          <a:p>
            <a:pPr>
              <a:lnSpc>
                <a:spcPct val="120000"/>
              </a:lnSpc>
            </a:pPr>
            <a:r>
              <a:rPr lang="he-IL" sz="1600" dirty="0">
                <a:solidFill>
                  <a:srgbClr val="F79646">
                    <a:lumMod val="50000"/>
                  </a:srgbClr>
                </a:solidFill>
              </a:rPr>
              <a:t>התפלל ולא ירדו גשמים.</a:t>
            </a:r>
          </a:p>
          <a:p>
            <a:pPr>
              <a:lnSpc>
                <a:spcPct val="120000"/>
              </a:lnSpc>
            </a:pPr>
            <a:endParaRPr lang="he-IL" sz="500" dirty="0">
              <a:solidFill>
                <a:srgbClr val="F79646">
                  <a:lumMod val="50000"/>
                </a:srgbClr>
              </a:solidFill>
            </a:endParaRPr>
          </a:p>
          <a:p>
            <a:pPr>
              <a:lnSpc>
                <a:spcPct val="120000"/>
              </a:lnSpc>
            </a:pPr>
            <a:r>
              <a:rPr lang="he-IL" sz="1600" dirty="0">
                <a:solidFill>
                  <a:srgbClr val="F79646">
                    <a:lumMod val="50000"/>
                  </a:srgbClr>
                </a:solidFill>
              </a:rPr>
              <a:t>מה עשה? </a:t>
            </a:r>
            <a:r>
              <a:rPr lang="he-IL" sz="1600" dirty="0" err="1">
                <a:solidFill>
                  <a:srgbClr val="F79646">
                    <a:lumMod val="50000"/>
                  </a:srgbClr>
                </a:solidFill>
              </a:rPr>
              <a:t>עג</a:t>
            </a:r>
            <a:r>
              <a:rPr lang="he-IL" sz="1600" dirty="0">
                <a:solidFill>
                  <a:srgbClr val="F79646">
                    <a:lumMod val="50000"/>
                  </a:srgbClr>
                </a:solidFill>
              </a:rPr>
              <a:t> עוגה ועמד בתוכה ואמר לפניו: </a:t>
            </a:r>
            <a:r>
              <a:rPr lang="he-IL" sz="1600" dirty="0" err="1">
                <a:solidFill>
                  <a:srgbClr val="F79646">
                    <a:lumMod val="50000"/>
                  </a:srgbClr>
                </a:solidFill>
              </a:rPr>
              <a:t>רבש</a:t>
            </a:r>
            <a:r>
              <a:rPr lang="he-IL" sz="1600" dirty="0">
                <a:solidFill>
                  <a:srgbClr val="F79646">
                    <a:lumMod val="50000"/>
                  </a:srgbClr>
                </a:solidFill>
              </a:rPr>
              <a:t>''ע, בניך שמו פניהם עלי שאני כבן בית לפניך, נשבע אני בשמך הגדול שאיני זז מכאן עד שתרחם על בניך. </a:t>
            </a:r>
          </a:p>
          <a:p>
            <a:pPr>
              <a:lnSpc>
                <a:spcPct val="120000"/>
              </a:lnSpc>
            </a:pPr>
            <a:r>
              <a:rPr lang="he-IL" sz="1600" dirty="0">
                <a:solidFill>
                  <a:srgbClr val="F79646">
                    <a:lumMod val="50000"/>
                  </a:srgbClr>
                </a:solidFill>
              </a:rPr>
              <a:t>התחילו גשמים </a:t>
            </a:r>
            <a:r>
              <a:rPr lang="he-IL" sz="1600" dirty="0" err="1">
                <a:solidFill>
                  <a:srgbClr val="F79646">
                    <a:lumMod val="50000"/>
                  </a:srgbClr>
                </a:solidFill>
              </a:rPr>
              <a:t>מנטפין</a:t>
            </a:r>
            <a:r>
              <a:rPr lang="he-IL" sz="1600" dirty="0">
                <a:solidFill>
                  <a:srgbClr val="F79646">
                    <a:lumMod val="50000"/>
                  </a:srgbClr>
                </a:solidFill>
              </a:rPr>
              <a:t>. </a:t>
            </a:r>
          </a:p>
          <a:p>
            <a:pPr>
              <a:lnSpc>
                <a:spcPct val="120000"/>
              </a:lnSpc>
            </a:pPr>
            <a:endParaRPr lang="he-IL" sz="500" dirty="0">
              <a:solidFill>
                <a:srgbClr val="F79646">
                  <a:lumMod val="50000"/>
                </a:srgbClr>
              </a:solidFill>
            </a:endParaRPr>
          </a:p>
          <a:p>
            <a:pPr>
              <a:lnSpc>
                <a:spcPct val="120000"/>
              </a:lnSpc>
            </a:pPr>
            <a:r>
              <a:rPr lang="he-IL" sz="1600" dirty="0">
                <a:solidFill>
                  <a:srgbClr val="F79646">
                    <a:lumMod val="50000"/>
                  </a:srgbClr>
                </a:solidFill>
              </a:rPr>
              <a:t>אמר: לא כך שאלתי אלא גשמי בורות </a:t>
            </a:r>
            <a:r>
              <a:rPr lang="he-IL" sz="1600" dirty="0" err="1">
                <a:solidFill>
                  <a:srgbClr val="F79646">
                    <a:lumMod val="50000"/>
                  </a:srgbClr>
                </a:solidFill>
              </a:rPr>
              <a:t>שיחין</a:t>
            </a:r>
            <a:r>
              <a:rPr lang="he-IL" sz="1600" dirty="0">
                <a:solidFill>
                  <a:srgbClr val="F79646">
                    <a:lumMod val="50000"/>
                  </a:srgbClr>
                </a:solidFill>
              </a:rPr>
              <a:t> ומערות. </a:t>
            </a:r>
          </a:p>
          <a:p>
            <a:pPr>
              <a:lnSpc>
                <a:spcPct val="120000"/>
              </a:lnSpc>
            </a:pPr>
            <a:r>
              <a:rPr lang="he-IL" sz="1600" dirty="0">
                <a:solidFill>
                  <a:srgbClr val="F79646">
                    <a:lumMod val="50000"/>
                  </a:srgbClr>
                </a:solidFill>
              </a:rPr>
              <a:t>התחילו לירד בזעף. </a:t>
            </a:r>
          </a:p>
          <a:p>
            <a:pPr>
              <a:lnSpc>
                <a:spcPct val="120000"/>
              </a:lnSpc>
            </a:pPr>
            <a:endParaRPr lang="he-IL" sz="500" dirty="0">
              <a:solidFill>
                <a:srgbClr val="F79646">
                  <a:lumMod val="50000"/>
                </a:srgbClr>
              </a:solidFill>
            </a:endParaRPr>
          </a:p>
          <a:p>
            <a:pPr>
              <a:lnSpc>
                <a:spcPct val="120000"/>
              </a:lnSpc>
            </a:pPr>
            <a:r>
              <a:rPr lang="he-IL" sz="1600" dirty="0">
                <a:solidFill>
                  <a:srgbClr val="F79646">
                    <a:lumMod val="50000"/>
                  </a:srgbClr>
                </a:solidFill>
              </a:rPr>
              <a:t>אמר: לא כך שאלתי אלא גשמי רצון ברכה ונדבה. </a:t>
            </a:r>
          </a:p>
          <a:p>
            <a:pPr>
              <a:lnSpc>
                <a:spcPct val="120000"/>
              </a:lnSpc>
            </a:pPr>
            <a:r>
              <a:rPr lang="he-IL" sz="1600" dirty="0">
                <a:solidFill>
                  <a:srgbClr val="F79646">
                    <a:lumMod val="50000"/>
                  </a:srgbClr>
                </a:solidFill>
              </a:rPr>
              <a:t>ירדו כתיקנן, עד שיצאו ישראל מירושלים להר הבית מפני הגשמים. </a:t>
            </a:r>
          </a:p>
          <a:p>
            <a:pPr>
              <a:lnSpc>
                <a:spcPct val="120000"/>
              </a:lnSpc>
            </a:pPr>
            <a:endParaRPr lang="he-IL" sz="500" dirty="0">
              <a:solidFill>
                <a:srgbClr val="F79646">
                  <a:lumMod val="50000"/>
                </a:srgbClr>
              </a:solidFill>
            </a:endParaRPr>
          </a:p>
          <a:p>
            <a:pPr>
              <a:lnSpc>
                <a:spcPct val="120000"/>
              </a:lnSpc>
            </a:pPr>
            <a:r>
              <a:rPr lang="he-IL" sz="1600" dirty="0">
                <a:solidFill>
                  <a:srgbClr val="F79646">
                    <a:lumMod val="50000"/>
                  </a:srgbClr>
                </a:solidFill>
              </a:rPr>
              <a:t>באו ואמרו לו: כשם שהתפללת עליהם שירדו כך התפלל שילכו להן, </a:t>
            </a:r>
          </a:p>
          <a:p>
            <a:pPr>
              <a:lnSpc>
                <a:spcPct val="120000"/>
              </a:lnSpc>
            </a:pPr>
            <a:r>
              <a:rPr lang="he-IL" sz="1600" dirty="0">
                <a:solidFill>
                  <a:srgbClr val="F79646">
                    <a:lumMod val="50000"/>
                  </a:srgbClr>
                </a:solidFill>
              </a:rPr>
              <a:t>אמר להם: צאו וראו אם נמחית אבן </a:t>
            </a:r>
            <a:r>
              <a:rPr lang="he-IL" sz="1600" dirty="0" err="1">
                <a:solidFill>
                  <a:srgbClr val="F79646">
                    <a:lumMod val="50000"/>
                  </a:srgbClr>
                </a:solidFill>
              </a:rPr>
              <a:t>הטועין</a:t>
            </a:r>
            <a:r>
              <a:rPr lang="he-IL" sz="1600" dirty="0">
                <a:solidFill>
                  <a:srgbClr val="F79646">
                    <a:lumMod val="50000"/>
                  </a:srgbClr>
                </a:solidFill>
              </a:rPr>
              <a:t>. </a:t>
            </a:r>
          </a:p>
          <a:p>
            <a:pPr>
              <a:lnSpc>
                <a:spcPct val="120000"/>
              </a:lnSpc>
            </a:pPr>
            <a:r>
              <a:rPr lang="he-IL" sz="1600" dirty="0">
                <a:solidFill>
                  <a:srgbClr val="F79646">
                    <a:lumMod val="50000"/>
                  </a:srgbClr>
                </a:solidFill>
              </a:rPr>
              <a:t>שלח לו שמעון בן שטח: אלמלא חוני אתה גוזרני עליך נידוי, אבל מה אעשה לך שאתה מתחטא לפני המקום ועושה לך רצונך כבן שהוא מתחטא על אביו ועושה לו רצונו, </a:t>
            </a:r>
          </a:p>
          <a:p>
            <a:pPr>
              <a:lnSpc>
                <a:spcPct val="120000"/>
              </a:lnSpc>
            </a:pPr>
            <a:r>
              <a:rPr lang="he-IL" sz="1600" dirty="0">
                <a:solidFill>
                  <a:srgbClr val="F79646">
                    <a:lumMod val="50000"/>
                  </a:srgbClr>
                </a:solidFill>
              </a:rPr>
              <a:t>ועליך הכתוב אומר "יִשְׂמַח אָבִיךָ </a:t>
            </a:r>
            <a:r>
              <a:rPr lang="he-IL" sz="1600" dirty="0" err="1">
                <a:solidFill>
                  <a:srgbClr val="F79646">
                    <a:lumMod val="50000"/>
                  </a:srgbClr>
                </a:solidFill>
              </a:rPr>
              <a:t>וְאִמֶּך</a:t>
            </a:r>
            <a:r>
              <a:rPr lang="he-IL" sz="1600" dirty="0">
                <a:solidFill>
                  <a:srgbClr val="F79646">
                    <a:lumMod val="50000"/>
                  </a:srgbClr>
                </a:solidFill>
              </a:rPr>
              <a:t>ָ </a:t>
            </a:r>
            <a:r>
              <a:rPr lang="he-IL" sz="1600" dirty="0" err="1">
                <a:solidFill>
                  <a:srgbClr val="F79646">
                    <a:lumMod val="50000"/>
                  </a:srgbClr>
                </a:solidFill>
              </a:rPr>
              <a:t>וְתָגֵל</a:t>
            </a:r>
            <a:r>
              <a:rPr lang="he-IL" sz="1600" dirty="0">
                <a:solidFill>
                  <a:srgbClr val="F79646">
                    <a:lumMod val="50000"/>
                  </a:srgbClr>
                </a:solidFill>
              </a:rPr>
              <a:t> יוֹלַדְתֶּךָ".</a:t>
            </a:r>
          </a:p>
        </p:txBody>
      </p:sp>
      <p:sp>
        <p:nvSpPr>
          <p:cNvPr id="5" name="חץ: שמאלה 4">
            <a:extLst>
              <a:ext uri="{FF2B5EF4-FFF2-40B4-BE49-F238E27FC236}">
                <a16:creationId xmlns:a16="http://schemas.microsoft.com/office/drawing/2014/main" id="{2E605D95-5C4C-F999-F088-4822D26C385E}"/>
              </a:ext>
            </a:extLst>
          </p:cNvPr>
          <p:cNvSpPr/>
          <p:nvPr/>
        </p:nvSpPr>
        <p:spPr>
          <a:xfrm>
            <a:off x="611560" y="6365116"/>
            <a:ext cx="792088" cy="331862"/>
          </a:xfrm>
          <a:prstGeom prst="leftArrow">
            <a:avLst/>
          </a:prstGeom>
          <a:solidFill>
            <a:schemeClr val="accent1">
              <a:alpha val="7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3210043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A98E3A-4BFA-5B93-FB77-59D8E842CF63}"/>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326ACB67-F087-D59C-1FBF-54E3547EB061}"/>
              </a:ext>
            </a:extLst>
          </p:cNvPr>
          <p:cNvSpPr txBox="1"/>
          <p:nvPr/>
        </p:nvSpPr>
        <p:spPr>
          <a:xfrm>
            <a:off x="216024" y="72242"/>
            <a:ext cx="8676456" cy="6807185"/>
          </a:xfrm>
          <a:prstGeom prst="rect">
            <a:avLst/>
          </a:prstGeom>
          <a:noFill/>
        </p:spPr>
        <p:txBody>
          <a:bodyPr wrap="square" rtlCol="1">
            <a:spAutoFit/>
          </a:bodyPr>
          <a:lstStyle/>
          <a:p>
            <a:pPr>
              <a:lnSpc>
                <a:spcPct val="120000"/>
              </a:lnSpc>
            </a:pPr>
            <a:r>
              <a:rPr lang="he-IL" sz="1500" dirty="0"/>
              <a:t>מעשה ששלחו לחוני המעגל </a:t>
            </a:r>
            <a:r>
              <a:rPr lang="he-IL" sz="1500" dirty="0" err="1"/>
              <a:t>וכו</a:t>
            </a:r>
            <a:r>
              <a:rPr lang="he-IL" sz="1500" dirty="0"/>
              <a:t>': </a:t>
            </a:r>
          </a:p>
          <a:p>
            <a:pPr>
              <a:lnSpc>
                <a:spcPct val="120000"/>
              </a:lnSpc>
            </a:pPr>
            <a:endParaRPr lang="he-IL" sz="500" dirty="0"/>
          </a:p>
          <a:p>
            <a:pPr>
              <a:lnSpc>
                <a:spcPct val="120000"/>
              </a:lnSpc>
            </a:pPr>
            <a:r>
              <a:rPr lang="he-IL" sz="1500" dirty="0" err="1"/>
              <a:t>ת''ר</a:t>
            </a:r>
            <a:r>
              <a:rPr lang="he-IL" sz="1500" dirty="0"/>
              <a:t>:</a:t>
            </a:r>
          </a:p>
          <a:p>
            <a:pPr>
              <a:lnSpc>
                <a:spcPct val="120000"/>
              </a:lnSpc>
            </a:pPr>
            <a:r>
              <a:rPr lang="he-IL" sz="1500" dirty="0">
                <a:solidFill>
                  <a:srgbClr val="F79646">
                    <a:lumMod val="50000"/>
                  </a:srgbClr>
                </a:solidFill>
              </a:rPr>
              <a:t>פעם אחת יצא רוב אדר ולא ירדו גשמים, שלחו לחוני המעגל: התפלל וירדו גשמים. </a:t>
            </a:r>
          </a:p>
          <a:p>
            <a:pPr>
              <a:lnSpc>
                <a:spcPct val="120000"/>
              </a:lnSpc>
            </a:pPr>
            <a:r>
              <a:rPr lang="he-IL" sz="1500" dirty="0">
                <a:solidFill>
                  <a:srgbClr val="F79646">
                    <a:lumMod val="50000"/>
                  </a:srgbClr>
                </a:solidFill>
              </a:rPr>
              <a:t>התפלל ולא ירדו גשמים. </a:t>
            </a:r>
          </a:p>
          <a:p>
            <a:pPr>
              <a:lnSpc>
                <a:spcPct val="120000"/>
              </a:lnSpc>
            </a:pPr>
            <a:r>
              <a:rPr lang="he-IL" sz="1500" dirty="0" err="1">
                <a:solidFill>
                  <a:srgbClr val="F79646">
                    <a:lumMod val="50000"/>
                  </a:srgbClr>
                </a:solidFill>
              </a:rPr>
              <a:t>עג</a:t>
            </a:r>
            <a:r>
              <a:rPr lang="he-IL" sz="1500" dirty="0">
                <a:solidFill>
                  <a:srgbClr val="F79646">
                    <a:lumMod val="50000"/>
                  </a:srgbClr>
                </a:solidFill>
              </a:rPr>
              <a:t> עוגה ועמד בתוכה, כדרך שעשה חבקוק הנביא, שנאמר: "עַל מִשְׁמַרְתִּי אֶעֱמֹדָה </a:t>
            </a:r>
            <a:r>
              <a:rPr lang="he-IL" sz="1500" dirty="0" err="1">
                <a:solidFill>
                  <a:srgbClr val="F79646">
                    <a:lumMod val="50000"/>
                  </a:srgbClr>
                </a:solidFill>
              </a:rPr>
              <a:t>וְאֶתְיַצְּבָה</a:t>
            </a:r>
            <a:r>
              <a:rPr lang="he-IL" sz="1500" dirty="0">
                <a:solidFill>
                  <a:srgbClr val="F79646">
                    <a:lumMod val="50000"/>
                  </a:srgbClr>
                </a:solidFill>
              </a:rPr>
              <a:t> עַל מָצוֹר" וגו'. אמר לפניו: </a:t>
            </a:r>
            <a:r>
              <a:rPr lang="he-IL" sz="1500" dirty="0" err="1">
                <a:solidFill>
                  <a:srgbClr val="F79646">
                    <a:lumMod val="50000"/>
                  </a:srgbClr>
                </a:solidFill>
              </a:rPr>
              <a:t>רבונו</a:t>
            </a:r>
            <a:r>
              <a:rPr lang="he-IL" sz="1500" dirty="0">
                <a:solidFill>
                  <a:srgbClr val="F79646">
                    <a:lumMod val="50000"/>
                  </a:srgbClr>
                </a:solidFill>
              </a:rPr>
              <a:t> של עולם, בניך שמו פניהם עלי שאני כבן בית לפניך, נשבע אני בשמך הגדול שאיני זז מכאן עד שתרחם על בניך.</a:t>
            </a:r>
          </a:p>
          <a:p>
            <a:pPr>
              <a:lnSpc>
                <a:spcPct val="120000"/>
              </a:lnSpc>
            </a:pPr>
            <a:r>
              <a:rPr lang="he-IL" sz="1500" dirty="0">
                <a:solidFill>
                  <a:srgbClr val="F79646">
                    <a:lumMod val="50000"/>
                  </a:srgbClr>
                </a:solidFill>
              </a:rPr>
              <a:t>התחילו גשמים </a:t>
            </a:r>
            <a:r>
              <a:rPr lang="he-IL" sz="1500" dirty="0" err="1">
                <a:solidFill>
                  <a:srgbClr val="F79646">
                    <a:lumMod val="50000"/>
                  </a:srgbClr>
                </a:solidFill>
              </a:rPr>
              <a:t>מנטפין</a:t>
            </a:r>
            <a:r>
              <a:rPr lang="he-IL" sz="1500" dirty="0">
                <a:solidFill>
                  <a:srgbClr val="F79646">
                    <a:lumMod val="50000"/>
                  </a:srgbClr>
                </a:solidFill>
              </a:rPr>
              <a:t>. </a:t>
            </a:r>
          </a:p>
          <a:p>
            <a:pPr>
              <a:lnSpc>
                <a:spcPct val="120000"/>
              </a:lnSpc>
            </a:pPr>
            <a:r>
              <a:rPr lang="he-IL" sz="1500" dirty="0">
                <a:solidFill>
                  <a:srgbClr val="F79646">
                    <a:lumMod val="50000"/>
                  </a:srgbClr>
                </a:solidFill>
              </a:rPr>
              <a:t>אמרו לו תלמידיו: רבי, ראינוך ולא נמות, </a:t>
            </a:r>
            <a:r>
              <a:rPr lang="he-IL" sz="1500" dirty="0" err="1">
                <a:solidFill>
                  <a:srgbClr val="F79646">
                    <a:lumMod val="50000"/>
                  </a:srgbClr>
                </a:solidFill>
              </a:rPr>
              <a:t>כמדומין</a:t>
            </a:r>
            <a:r>
              <a:rPr lang="he-IL" sz="1500" dirty="0">
                <a:solidFill>
                  <a:srgbClr val="F79646">
                    <a:lumMod val="50000"/>
                  </a:srgbClr>
                </a:solidFill>
              </a:rPr>
              <a:t> אנו שאין גשמים </a:t>
            </a:r>
            <a:r>
              <a:rPr lang="he-IL" sz="1500" dirty="0" err="1">
                <a:solidFill>
                  <a:srgbClr val="F79646">
                    <a:lumMod val="50000"/>
                  </a:srgbClr>
                </a:solidFill>
              </a:rPr>
              <a:t>יורדין</a:t>
            </a:r>
            <a:r>
              <a:rPr lang="he-IL" sz="1500" dirty="0">
                <a:solidFill>
                  <a:srgbClr val="F79646">
                    <a:lumMod val="50000"/>
                  </a:srgbClr>
                </a:solidFill>
              </a:rPr>
              <a:t> אלא להתיר שבועתך! </a:t>
            </a:r>
          </a:p>
          <a:p>
            <a:pPr>
              <a:lnSpc>
                <a:spcPct val="120000"/>
              </a:lnSpc>
            </a:pPr>
            <a:r>
              <a:rPr lang="he-IL" sz="1500" dirty="0">
                <a:solidFill>
                  <a:srgbClr val="F79646">
                    <a:lumMod val="50000"/>
                  </a:srgbClr>
                </a:solidFill>
              </a:rPr>
              <a:t>אמר: לא כך שאלתי אלא גשמי בורות </a:t>
            </a:r>
            <a:r>
              <a:rPr lang="he-IL" sz="1500" dirty="0" err="1">
                <a:solidFill>
                  <a:srgbClr val="F79646">
                    <a:lumMod val="50000"/>
                  </a:srgbClr>
                </a:solidFill>
              </a:rPr>
              <a:t>שיחין</a:t>
            </a:r>
            <a:r>
              <a:rPr lang="he-IL" sz="1500" dirty="0">
                <a:solidFill>
                  <a:srgbClr val="F79646">
                    <a:lumMod val="50000"/>
                  </a:srgbClr>
                </a:solidFill>
              </a:rPr>
              <a:t> ומערות. </a:t>
            </a:r>
          </a:p>
          <a:p>
            <a:pPr>
              <a:lnSpc>
                <a:spcPct val="120000"/>
              </a:lnSpc>
            </a:pPr>
            <a:r>
              <a:rPr lang="he-IL" sz="1500" dirty="0">
                <a:solidFill>
                  <a:srgbClr val="F79646">
                    <a:lumMod val="50000"/>
                  </a:srgbClr>
                </a:solidFill>
              </a:rPr>
              <a:t>ירדו בזעף עד שכל </a:t>
            </a:r>
            <a:r>
              <a:rPr lang="he-IL" sz="1500" dirty="0" err="1">
                <a:solidFill>
                  <a:srgbClr val="F79646">
                    <a:lumMod val="50000"/>
                  </a:srgbClr>
                </a:solidFill>
              </a:rPr>
              <a:t>טפה</a:t>
            </a:r>
            <a:r>
              <a:rPr lang="he-IL" sz="1500" dirty="0">
                <a:solidFill>
                  <a:srgbClr val="F79646">
                    <a:lumMod val="50000"/>
                  </a:srgbClr>
                </a:solidFill>
              </a:rPr>
              <a:t> </a:t>
            </a:r>
            <a:r>
              <a:rPr lang="he-IL" sz="1500" dirty="0" err="1">
                <a:solidFill>
                  <a:srgbClr val="F79646">
                    <a:lumMod val="50000"/>
                  </a:srgbClr>
                </a:solidFill>
              </a:rPr>
              <a:t>וטפה</a:t>
            </a:r>
            <a:r>
              <a:rPr lang="he-IL" sz="1500" dirty="0">
                <a:solidFill>
                  <a:srgbClr val="F79646">
                    <a:lumMod val="50000"/>
                  </a:srgbClr>
                </a:solidFill>
              </a:rPr>
              <a:t> כמלא פי חבית ושיערו חכמים שאין </a:t>
            </a:r>
            <a:r>
              <a:rPr lang="he-IL" sz="1500" dirty="0" err="1">
                <a:solidFill>
                  <a:srgbClr val="F79646">
                    <a:lumMod val="50000"/>
                  </a:srgbClr>
                </a:solidFill>
              </a:rPr>
              <a:t>טפה</a:t>
            </a:r>
            <a:r>
              <a:rPr lang="he-IL" sz="1500" dirty="0">
                <a:solidFill>
                  <a:srgbClr val="F79646">
                    <a:lumMod val="50000"/>
                  </a:srgbClr>
                </a:solidFill>
              </a:rPr>
              <a:t> פחותה מלוג.</a:t>
            </a:r>
          </a:p>
          <a:p>
            <a:pPr>
              <a:lnSpc>
                <a:spcPct val="120000"/>
              </a:lnSpc>
            </a:pPr>
            <a:r>
              <a:rPr lang="he-IL" sz="1500" dirty="0">
                <a:solidFill>
                  <a:srgbClr val="F79646">
                    <a:lumMod val="50000"/>
                  </a:srgbClr>
                </a:solidFill>
              </a:rPr>
              <a:t>אמרו לו תלמידיו: רבי, ראינוך ולא נמות, </a:t>
            </a:r>
            <a:r>
              <a:rPr lang="he-IL" sz="1500" dirty="0" err="1">
                <a:solidFill>
                  <a:srgbClr val="F79646">
                    <a:lumMod val="50000"/>
                  </a:srgbClr>
                </a:solidFill>
              </a:rPr>
              <a:t>כמדומין</a:t>
            </a:r>
            <a:r>
              <a:rPr lang="he-IL" sz="1500" dirty="0">
                <a:solidFill>
                  <a:srgbClr val="F79646">
                    <a:lumMod val="50000"/>
                  </a:srgbClr>
                </a:solidFill>
              </a:rPr>
              <a:t> אנו שאין גשמים </a:t>
            </a:r>
            <a:r>
              <a:rPr lang="he-IL" sz="1500" dirty="0" err="1">
                <a:solidFill>
                  <a:srgbClr val="F79646">
                    <a:lumMod val="50000"/>
                  </a:srgbClr>
                </a:solidFill>
              </a:rPr>
              <a:t>יורדין</a:t>
            </a:r>
            <a:r>
              <a:rPr lang="he-IL" sz="1500" dirty="0">
                <a:solidFill>
                  <a:srgbClr val="F79646">
                    <a:lumMod val="50000"/>
                  </a:srgbClr>
                </a:solidFill>
              </a:rPr>
              <a:t> אלא לאבד העולם! </a:t>
            </a:r>
          </a:p>
          <a:p>
            <a:pPr>
              <a:lnSpc>
                <a:spcPct val="120000"/>
              </a:lnSpc>
            </a:pPr>
            <a:r>
              <a:rPr lang="he-IL" sz="1500" dirty="0">
                <a:solidFill>
                  <a:srgbClr val="F79646">
                    <a:lumMod val="50000"/>
                  </a:srgbClr>
                </a:solidFill>
              </a:rPr>
              <a:t>אמר לפניו: לא כך שאלתי אלא גשמי רצון ברכה ונדבה.</a:t>
            </a:r>
          </a:p>
          <a:p>
            <a:pPr>
              <a:lnSpc>
                <a:spcPct val="120000"/>
              </a:lnSpc>
            </a:pPr>
            <a:r>
              <a:rPr lang="he-IL" sz="1500" dirty="0">
                <a:solidFill>
                  <a:srgbClr val="F79646">
                    <a:lumMod val="50000"/>
                  </a:srgbClr>
                </a:solidFill>
              </a:rPr>
              <a:t>ירדו כתיקנן עד שעלו כל העם להר הבית מפני הגשמים. </a:t>
            </a:r>
          </a:p>
          <a:p>
            <a:pPr>
              <a:lnSpc>
                <a:spcPct val="120000"/>
              </a:lnSpc>
            </a:pPr>
            <a:r>
              <a:rPr lang="he-IL" sz="1500" dirty="0">
                <a:solidFill>
                  <a:srgbClr val="F79646">
                    <a:lumMod val="50000"/>
                  </a:srgbClr>
                </a:solidFill>
              </a:rPr>
              <a:t>אמרו לו: רבי, כשם שהתפללת שירדו כך התפלל וילכו להם.</a:t>
            </a:r>
          </a:p>
          <a:p>
            <a:pPr>
              <a:lnSpc>
                <a:spcPct val="120000"/>
              </a:lnSpc>
            </a:pPr>
            <a:r>
              <a:rPr lang="he-IL" sz="1500" dirty="0">
                <a:solidFill>
                  <a:srgbClr val="F79646">
                    <a:lumMod val="50000"/>
                  </a:srgbClr>
                </a:solidFill>
              </a:rPr>
              <a:t>אמר להם: כך מקובלני שאין </a:t>
            </a:r>
            <a:r>
              <a:rPr lang="he-IL" sz="1500" dirty="0" err="1">
                <a:solidFill>
                  <a:srgbClr val="F79646">
                    <a:lumMod val="50000"/>
                  </a:srgbClr>
                </a:solidFill>
              </a:rPr>
              <a:t>מתפללין</a:t>
            </a:r>
            <a:r>
              <a:rPr lang="he-IL" sz="1500" dirty="0">
                <a:solidFill>
                  <a:srgbClr val="F79646">
                    <a:lumMod val="50000"/>
                  </a:srgbClr>
                </a:solidFill>
              </a:rPr>
              <a:t> על רוב הטובה, </a:t>
            </a:r>
            <a:r>
              <a:rPr lang="he-IL" sz="1500" dirty="0" err="1">
                <a:solidFill>
                  <a:srgbClr val="F79646">
                    <a:lumMod val="50000"/>
                  </a:srgbClr>
                </a:solidFill>
              </a:rPr>
              <a:t>אעפ</a:t>
            </a:r>
            <a:r>
              <a:rPr lang="he-IL" sz="1500" dirty="0">
                <a:solidFill>
                  <a:srgbClr val="F79646">
                    <a:lumMod val="50000"/>
                  </a:srgbClr>
                </a:solidFill>
              </a:rPr>
              <a:t>''כ הביאו לי פר הודאה.</a:t>
            </a:r>
          </a:p>
          <a:p>
            <a:pPr>
              <a:lnSpc>
                <a:spcPct val="120000"/>
              </a:lnSpc>
            </a:pPr>
            <a:r>
              <a:rPr lang="he-IL" sz="1500" dirty="0">
                <a:solidFill>
                  <a:srgbClr val="F79646">
                    <a:lumMod val="50000"/>
                  </a:srgbClr>
                </a:solidFill>
              </a:rPr>
              <a:t>הביאו לו פר הודאה סמך שתי ידיו עליו ואמר לפניו: </a:t>
            </a:r>
            <a:r>
              <a:rPr lang="he-IL" sz="1500" dirty="0" err="1">
                <a:solidFill>
                  <a:srgbClr val="F79646">
                    <a:lumMod val="50000"/>
                  </a:srgbClr>
                </a:solidFill>
              </a:rPr>
              <a:t>רבש</a:t>
            </a:r>
            <a:r>
              <a:rPr lang="he-IL" sz="1500" dirty="0">
                <a:solidFill>
                  <a:srgbClr val="F79646">
                    <a:lumMod val="50000"/>
                  </a:srgbClr>
                </a:solidFill>
              </a:rPr>
              <a:t>''ע, עמך ישראל שהוצאת ממצרים אינן </a:t>
            </a:r>
            <a:r>
              <a:rPr lang="he-IL" sz="1500" dirty="0" err="1">
                <a:solidFill>
                  <a:srgbClr val="F79646">
                    <a:lumMod val="50000"/>
                  </a:srgbClr>
                </a:solidFill>
              </a:rPr>
              <a:t>יכולין</a:t>
            </a:r>
            <a:r>
              <a:rPr lang="he-IL" sz="1500" dirty="0">
                <a:solidFill>
                  <a:srgbClr val="F79646">
                    <a:lumMod val="50000"/>
                  </a:srgbClr>
                </a:solidFill>
              </a:rPr>
              <a:t> לא ברוב טובה ולא ברוב פורענות, כעסת עליהם אינן </a:t>
            </a:r>
            <a:r>
              <a:rPr lang="he-IL" sz="1500" dirty="0" err="1">
                <a:solidFill>
                  <a:srgbClr val="F79646">
                    <a:lumMod val="50000"/>
                  </a:srgbClr>
                </a:solidFill>
              </a:rPr>
              <a:t>יכולין</a:t>
            </a:r>
            <a:r>
              <a:rPr lang="he-IL" sz="1500" dirty="0">
                <a:solidFill>
                  <a:srgbClr val="F79646">
                    <a:lumMod val="50000"/>
                  </a:srgbClr>
                </a:solidFill>
              </a:rPr>
              <a:t> לעמוד, השפעת עליהם טובה אינן </a:t>
            </a:r>
            <a:r>
              <a:rPr lang="he-IL" sz="1500" dirty="0" err="1">
                <a:solidFill>
                  <a:srgbClr val="F79646">
                    <a:lumMod val="50000"/>
                  </a:srgbClr>
                </a:solidFill>
              </a:rPr>
              <a:t>יכולין</a:t>
            </a:r>
            <a:r>
              <a:rPr lang="he-IL" sz="1500" dirty="0">
                <a:solidFill>
                  <a:srgbClr val="F79646">
                    <a:lumMod val="50000"/>
                  </a:srgbClr>
                </a:solidFill>
              </a:rPr>
              <a:t> לעמוד, יהי רצון מלפניך שיפסקו הגשמים ויהא </a:t>
            </a:r>
            <a:r>
              <a:rPr lang="he-IL" sz="1500" dirty="0" err="1">
                <a:solidFill>
                  <a:srgbClr val="F79646">
                    <a:lumMod val="50000"/>
                  </a:srgbClr>
                </a:solidFill>
              </a:rPr>
              <a:t>ריוח</a:t>
            </a:r>
            <a:r>
              <a:rPr lang="he-IL" sz="1500" dirty="0">
                <a:solidFill>
                  <a:srgbClr val="F79646">
                    <a:lumMod val="50000"/>
                  </a:srgbClr>
                </a:solidFill>
              </a:rPr>
              <a:t> בעולם.</a:t>
            </a:r>
          </a:p>
          <a:p>
            <a:pPr>
              <a:lnSpc>
                <a:spcPct val="120000"/>
              </a:lnSpc>
            </a:pPr>
            <a:r>
              <a:rPr lang="he-IL" sz="1500" dirty="0">
                <a:solidFill>
                  <a:srgbClr val="F79646">
                    <a:lumMod val="50000"/>
                  </a:srgbClr>
                </a:solidFill>
              </a:rPr>
              <a:t>מיד נשבה הרוח </a:t>
            </a:r>
            <a:r>
              <a:rPr lang="he-IL" sz="1500" dirty="0" err="1">
                <a:solidFill>
                  <a:srgbClr val="F79646">
                    <a:lumMod val="50000"/>
                  </a:srgbClr>
                </a:solidFill>
              </a:rPr>
              <a:t>ונתפזרו</a:t>
            </a:r>
            <a:r>
              <a:rPr lang="he-IL" sz="1500" dirty="0">
                <a:solidFill>
                  <a:srgbClr val="F79646">
                    <a:lumMod val="50000"/>
                  </a:srgbClr>
                </a:solidFill>
              </a:rPr>
              <a:t> העבים וזרחה החמה ויצאו העם לשדה והביאו להם כמהין ופטריות. </a:t>
            </a:r>
          </a:p>
          <a:p>
            <a:pPr>
              <a:lnSpc>
                <a:spcPct val="120000"/>
              </a:lnSpc>
            </a:pPr>
            <a:endParaRPr lang="he-IL" sz="600" dirty="0">
              <a:solidFill>
                <a:srgbClr val="F79646">
                  <a:lumMod val="50000"/>
                </a:srgbClr>
              </a:solidFill>
            </a:endParaRPr>
          </a:p>
          <a:p>
            <a:pPr>
              <a:lnSpc>
                <a:spcPct val="120000"/>
              </a:lnSpc>
            </a:pPr>
            <a:r>
              <a:rPr lang="he-IL" sz="1500" dirty="0">
                <a:solidFill>
                  <a:srgbClr val="F79646">
                    <a:lumMod val="50000"/>
                  </a:srgbClr>
                </a:solidFill>
              </a:rPr>
              <a:t>שלח לו שמעון בן שטח: אלמלא חוני אתה גוזרני עליך נידוי, שאילו שנים כשני אליהו שמפתחות גשמים בידו של אליהו לא נמצא שם שמים מתחלל על ידך?! אבל מה אעשה לך שאתה מתחטא לפני המקום ועושה לך רצונך כבן שמתחטא על אביו ועושה לו רצונו ואומר לו אבא הוליכני לרחצני בחמין שטפני בצונן תן לי אגוזים שקדים אפרסקים </a:t>
            </a:r>
            <a:r>
              <a:rPr lang="he-IL" sz="1500" dirty="0" err="1">
                <a:solidFill>
                  <a:srgbClr val="F79646">
                    <a:lumMod val="50000"/>
                  </a:srgbClr>
                </a:solidFill>
              </a:rPr>
              <a:t>ורמונים</a:t>
            </a:r>
            <a:r>
              <a:rPr lang="he-IL" sz="1500" dirty="0">
                <a:solidFill>
                  <a:srgbClr val="F79646">
                    <a:lumMod val="50000"/>
                  </a:srgbClr>
                </a:solidFill>
              </a:rPr>
              <a:t> ונותן לו, ועליך הכתוב אומר "יִשְׂמַח אָבִיךָ </a:t>
            </a:r>
            <a:r>
              <a:rPr lang="he-IL" sz="1500" dirty="0" err="1">
                <a:solidFill>
                  <a:srgbClr val="F79646">
                    <a:lumMod val="50000"/>
                  </a:srgbClr>
                </a:solidFill>
              </a:rPr>
              <a:t>וְאִמֶּך</a:t>
            </a:r>
            <a:r>
              <a:rPr lang="he-IL" sz="1500" dirty="0">
                <a:solidFill>
                  <a:srgbClr val="F79646">
                    <a:lumMod val="50000"/>
                  </a:srgbClr>
                </a:solidFill>
              </a:rPr>
              <a:t>ָ </a:t>
            </a:r>
            <a:r>
              <a:rPr lang="he-IL" sz="1500" dirty="0" err="1">
                <a:solidFill>
                  <a:srgbClr val="F79646">
                    <a:lumMod val="50000"/>
                  </a:srgbClr>
                </a:solidFill>
              </a:rPr>
              <a:t>וְתָגֵל</a:t>
            </a:r>
            <a:r>
              <a:rPr lang="he-IL" sz="1500" dirty="0">
                <a:solidFill>
                  <a:srgbClr val="F79646">
                    <a:lumMod val="50000"/>
                  </a:srgbClr>
                </a:solidFill>
              </a:rPr>
              <a:t> יוֹלַדְתֶּךָ".</a:t>
            </a:r>
          </a:p>
        </p:txBody>
      </p:sp>
      <p:sp>
        <p:nvSpPr>
          <p:cNvPr id="6" name="TextBox 4">
            <a:extLst>
              <a:ext uri="{FF2B5EF4-FFF2-40B4-BE49-F238E27FC236}">
                <a16:creationId xmlns:a16="http://schemas.microsoft.com/office/drawing/2014/main" id="{048CCEB6-402F-3894-9112-6F050E2EF2DC}"/>
              </a:ext>
            </a:extLst>
          </p:cNvPr>
          <p:cNvSpPr txBox="1"/>
          <p:nvPr/>
        </p:nvSpPr>
        <p:spPr>
          <a:xfrm>
            <a:off x="-306788" y="35330"/>
            <a:ext cx="1800200" cy="369332"/>
          </a:xfrm>
          <a:prstGeom prst="rect">
            <a:avLst/>
          </a:prstGeom>
          <a:noFill/>
        </p:spPr>
        <p:txBody>
          <a:bodyPr wrap="square" rtlCol="1">
            <a:spAutoFit/>
          </a:bodyPr>
          <a:lstStyle/>
          <a:p>
            <a:r>
              <a:rPr lang="he-IL" b="1" dirty="0">
                <a:solidFill>
                  <a:schemeClr val="bg1">
                    <a:lumMod val="50000"/>
                  </a:schemeClr>
                </a:solidFill>
              </a:rPr>
              <a:t>דף </a:t>
            </a:r>
            <a:r>
              <a:rPr lang="he-IL" b="1" dirty="0" err="1">
                <a:solidFill>
                  <a:schemeClr val="bg1">
                    <a:lumMod val="50000"/>
                  </a:schemeClr>
                </a:solidFill>
              </a:rPr>
              <a:t>כג</a:t>
            </a:r>
            <a:r>
              <a:rPr lang="he-IL" b="1" dirty="0">
                <a:solidFill>
                  <a:schemeClr val="bg1">
                    <a:lumMod val="50000"/>
                  </a:schemeClr>
                </a:solidFill>
              </a:rPr>
              <a:t> עמוד א</a:t>
            </a:r>
          </a:p>
        </p:txBody>
      </p:sp>
      <p:sp>
        <p:nvSpPr>
          <p:cNvPr id="5" name="חץ: שמאלה 4">
            <a:extLst>
              <a:ext uri="{FF2B5EF4-FFF2-40B4-BE49-F238E27FC236}">
                <a16:creationId xmlns:a16="http://schemas.microsoft.com/office/drawing/2014/main" id="{4A6B1588-654B-2B78-F200-F4FB41A27ED6}"/>
              </a:ext>
            </a:extLst>
          </p:cNvPr>
          <p:cNvSpPr/>
          <p:nvPr/>
        </p:nvSpPr>
        <p:spPr>
          <a:xfrm>
            <a:off x="215024" y="6410490"/>
            <a:ext cx="792088" cy="331862"/>
          </a:xfrm>
          <a:prstGeom prst="leftArrow">
            <a:avLst/>
          </a:prstGeom>
          <a:solidFill>
            <a:schemeClr val="accent1">
              <a:alpha val="7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36765280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C5FBD2-08B2-E06C-0025-1F65E3E55F88}"/>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B93C0A61-FB08-9E44-3E83-F9C2D3967D8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4" name="TextBox 3">
            <a:extLst>
              <a:ext uri="{FF2B5EF4-FFF2-40B4-BE49-F238E27FC236}">
                <a16:creationId xmlns:a16="http://schemas.microsoft.com/office/drawing/2014/main" id="{66F0FACE-410E-5A23-EAEA-EB51086F7917}"/>
              </a:ext>
            </a:extLst>
          </p:cNvPr>
          <p:cNvSpPr txBox="1"/>
          <p:nvPr/>
        </p:nvSpPr>
        <p:spPr>
          <a:xfrm>
            <a:off x="1259632" y="704664"/>
            <a:ext cx="7128792" cy="3995196"/>
          </a:xfrm>
          <a:prstGeom prst="rect">
            <a:avLst/>
          </a:prstGeom>
          <a:noFill/>
        </p:spPr>
        <p:txBody>
          <a:bodyPr wrap="square" rtlCol="1">
            <a:spAutoFit/>
          </a:bodyPr>
          <a:lstStyle/>
          <a:p>
            <a:pPr>
              <a:lnSpc>
                <a:spcPct val="120000"/>
              </a:lnSpc>
            </a:pPr>
            <a:r>
              <a:rPr lang="he-IL" dirty="0">
                <a:solidFill>
                  <a:prstClr val="black"/>
                </a:solidFill>
              </a:rPr>
              <a:t>תנו רבנן: </a:t>
            </a:r>
          </a:p>
          <a:p>
            <a:pPr>
              <a:lnSpc>
                <a:spcPct val="120000"/>
              </a:lnSpc>
            </a:pPr>
            <a:endParaRPr lang="he-IL" sz="800" dirty="0">
              <a:solidFill>
                <a:prstClr val="black"/>
              </a:solidFill>
            </a:endParaRPr>
          </a:p>
          <a:p>
            <a:pPr>
              <a:lnSpc>
                <a:spcPct val="120000"/>
              </a:lnSpc>
            </a:pPr>
            <a:r>
              <a:rPr lang="he-IL" dirty="0">
                <a:solidFill>
                  <a:srgbClr val="F79646">
                    <a:lumMod val="50000"/>
                  </a:srgbClr>
                </a:solidFill>
              </a:rPr>
              <a:t>מה שלחו בני לשכת הגזית לחוני המעגל? </a:t>
            </a:r>
          </a:p>
          <a:p>
            <a:pPr>
              <a:lnSpc>
                <a:spcPct val="120000"/>
              </a:lnSpc>
            </a:pPr>
            <a:endParaRPr lang="he-IL" sz="1000" dirty="0">
              <a:solidFill>
                <a:srgbClr val="F79646">
                  <a:lumMod val="50000"/>
                </a:srgbClr>
              </a:solidFill>
            </a:endParaRPr>
          </a:p>
          <a:p>
            <a:pPr>
              <a:lnSpc>
                <a:spcPct val="120000"/>
              </a:lnSpc>
            </a:pPr>
            <a:r>
              <a:rPr lang="he-IL" dirty="0">
                <a:solidFill>
                  <a:srgbClr val="F79646">
                    <a:lumMod val="50000"/>
                  </a:srgbClr>
                </a:solidFill>
              </a:rPr>
              <a:t>"</a:t>
            </a:r>
            <a:r>
              <a:rPr lang="he-IL" dirty="0" err="1">
                <a:solidFill>
                  <a:srgbClr val="F79646">
                    <a:lumMod val="50000"/>
                  </a:srgbClr>
                </a:solidFill>
              </a:rPr>
              <a:t>וְתִגְזַר</a:t>
            </a:r>
            <a:r>
              <a:rPr lang="he-IL" dirty="0">
                <a:solidFill>
                  <a:srgbClr val="F79646">
                    <a:lumMod val="50000"/>
                  </a:srgbClr>
                </a:solidFill>
              </a:rPr>
              <a:t> אוֹמֶר </a:t>
            </a:r>
            <a:r>
              <a:rPr lang="he-IL" dirty="0" err="1">
                <a:solidFill>
                  <a:srgbClr val="F79646">
                    <a:lumMod val="50000"/>
                  </a:srgbClr>
                </a:solidFill>
              </a:rPr>
              <a:t>וְיָקָם</a:t>
            </a:r>
            <a:r>
              <a:rPr lang="he-IL" dirty="0">
                <a:solidFill>
                  <a:srgbClr val="F79646">
                    <a:lumMod val="50000"/>
                  </a:srgbClr>
                </a:solidFill>
              </a:rPr>
              <a:t> לָךְ וְעַל דְּרָכֶיךָ נָגַהּ אוֹר" – </a:t>
            </a:r>
          </a:p>
          <a:p>
            <a:pPr>
              <a:lnSpc>
                <a:spcPct val="120000"/>
              </a:lnSpc>
            </a:pPr>
            <a:endParaRPr lang="he-IL" sz="500" dirty="0">
              <a:solidFill>
                <a:srgbClr val="F79646">
                  <a:lumMod val="50000"/>
                </a:srgbClr>
              </a:solidFill>
            </a:endParaRPr>
          </a:p>
          <a:p>
            <a:pPr>
              <a:lnSpc>
                <a:spcPct val="120000"/>
              </a:lnSpc>
            </a:pPr>
            <a:r>
              <a:rPr lang="he-IL" dirty="0">
                <a:solidFill>
                  <a:srgbClr val="F79646">
                    <a:lumMod val="50000"/>
                  </a:srgbClr>
                </a:solidFill>
              </a:rPr>
              <a:t>"</a:t>
            </a:r>
            <a:r>
              <a:rPr lang="he-IL" dirty="0" err="1">
                <a:solidFill>
                  <a:srgbClr val="F79646">
                    <a:lumMod val="50000"/>
                  </a:srgbClr>
                </a:solidFill>
              </a:rPr>
              <a:t>וְתִגְזַר</a:t>
            </a:r>
            <a:r>
              <a:rPr lang="he-IL" dirty="0">
                <a:solidFill>
                  <a:srgbClr val="F79646">
                    <a:lumMod val="50000"/>
                  </a:srgbClr>
                </a:solidFill>
              </a:rPr>
              <a:t> אוֹמֶר" - אתה גזרת מלמטה והקדוש ברוך הוא מקיים מאמרך מלמעלה. </a:t>
            </a:r>
          </a:p>
          <a:p>
            <a:pPr>
              <a:lnSpc>
                <a:spcPct val="120000"/>
              </a:lnSpc>
            </a:pPr>
            <a:endParaRPr lang="he-IL" sz="500" dirty="0">
              <a:solidFill>
                <a:srgbClr val="F79646">
                  <a:lumMod val="50000"/>
                </a:srgbClr>
              </a:solidFill>
            </a:endParaRPr>
          </a:p>
          <a:p>
            <a:pPr>
              <a:lnSpc>
                <a:spcPct val="120000"/>
              </a:lnSpc>
            </a:pPr>
            <a:r>
              <a:rPr lang="he-IL" dirty="0">
                <a:solidFill>
                  <a:srgbClr val="F79646">
                    <a:lumMod val="50000"/>
                  </a:srgbClr>
                </a:solidFill>
              </a:rPr>
              <a:t>"וְעַל דְּרָכֶיךָ נָגַהּ אוֹר" - דור שהיה אפל הארת בתפלתך. </a:t>
            </a:r>
          </a:p>
          <a:p>
            <a:pPr>
              <a:lnSpc>
                <a:spcPct val="120000"/>
              </a:lnSpc>
            </a:pPr>
            <a:endParaRPr lang="he-IL" sz="500" dirty="0">
              <a:solidFill>
                <a:srgbClr val="F79646">
                  <a:lumMod val="50000"/>
                </a:srgbClr>
              </a:solidFill>
            </a:endParaRPr>
          </a:p>
          <a:p>
            <a:pPr>
              <a:lnSpc>
                <a:spcPct val="120000"/>
              </a:lnSpc>
            </a:pPr>
            <a:r>
              <a:rPr lang="he-IL" dirty="0">
                <a:solidFill>
                  <a:srgbClr val="F79646">
                    <a:lumMod val="50000"/>
                  </a:srgbClr>
                </a:solidFill>
              </a:rPr>
              <a:t>"כִּי הִשְׁפִּילוּ וַתֹּאמֶר </a:t>
            </a:r>
            <a:r>
              <a:rPr lang="he-IL" dirty="0" err="1">
                <a:solidFill>
                  <a:srgbClr val="F79646">
                    <a:lumMod val="50000"/>
                  </a:srgbClr>
                </a:solidFill>
              </a:rPr>
              <a:t>גֵּוָה</a:t>
            </a:r>
            <a:r>
              <a:rPr lang="he-IL" dirty="0">
                <a:solidFill>
                  <a:srgbClr val="F79646">
                    <a:lumMod val="50000"/>
                  </a:srgbClr>
                </a:solidFill>
              </a:rPr>
              <a:t>" - דור שהיה שפל הגבהתו בתפלתך. </a:t>
            </a:r>
          </a:p>
          <a:p>
            <a:pPr>
              <a:lnSpc>
                <a:spcPct val="120000"/>
              </a:lnSpc>
            </a:pPr>
            <a:endParaRPr lang="he-IL" sz="600" dirty="0">
              <a:solidFill>
                <a:srgbClr val="F79646">
                  <a:lumMod val="50000"/>
                </a:srgbClr>
              </a:solidFill>
            </a:endParaRPr>
          </a:p>
          <a:p>
            <a:pPr>
              <a:lnSpc>
                <a:spcPct val="120000"/>
              </a:lnSpc>
            </a:pPr>
            <a:r>
              <a:rPr lang="he-IL" dirty="0">
                <a:solidFill>
                  <a:srgbClr val="F79646">
                    <a:lumMod val="50000"/>
                  </a:srgbClr>
                </a:solidFill>
              </a:rPr>
              <a:t>"וְשַׁח </a:t>
            </a:r>
            <a:r>
              <a:rPr lang="he-IL" dirty="0" err="1">
                <a:solidFill>
                  <a:srgbClr val="F79646">
                    <a:lumMod val="50000"/>
                  </a:srgbClr>
                </a:solidFill>
              </a:rPr>
              <a:t>עֵינַיִם</a:t>
            </a:r>
            <a:r>
              <a:rPr lang="he-IL" dirty="0">
                <a:solidFill>
                  <a:srgbClr val="F79646">
                    <a:lumMod val="50000"/>
                  </a:srgbClr>
                </a:solidFill>
              </a:rPr>
              <a:t> </a:t>
            </a:r>
            <a:r>
              <a:rPr lang="he-IL" dirty="0" err="1">
                <a:solidFill>
                  <a:srgbClr val="F79646">
                    <a:lumMod val="50000"/>
                  </a:srgbClr>
                </a:solidFill>
              </a:rPr>
              <a:t>יוֹשִׁע</a:t>
            </a:r>
            <a:r>
              <a:rPr lang="he-IL" dirty="0">
                <a:solidFill>
                  <a:srgbClr val="F79646">
                    <a:lumMod val="50000"/>
                  </a:srgbClr>
                </a:solidFill>
              </a:rPr>
              <a:t>ַ" - דור ששח </a:t>
            </a:r>
            <a:r>
              <a:rPr lang="he-IL" dirty="0" err="1">
                <a:solidFill>
                  <a:srgbClr val="F79646">
                    <a:lumMod val="50000"/>
                  </a:srgbClr>
                </a:solidFill>
              </a:rPr>
              <a:t>בעונו</a:t>
            </a:r>
            <a:r>
              <a:rPr lang="he-IL" dirty="0">
                <a:solidFill>
                  <a:srgbClr val="F79646">
                    <a:lumMod val="50000"/>
                  </a:srgbClr>
                </a:solidFill>
              </a:rPr>
              <a:t> הושעתו בתפלתך. </a:t>
            </a:r>
          </a:p>
          <a:p>
            <a:pPr>
              <a:lnSpc>
                <a:spcPct val="120000"/>
              </a:lnSpc>
            </a:pPr>
            <a:endParaRPr lang="he-IL" sz="600" dirty="0">
              <a:solidFill>
                <a:srgbClr val="F79646">
                  <a:lumMod val="50000"/>
                </a:srgbClr>
              </a:solidFill>
            </a:endParaRPr>
          </a:p>
          <a:p>
            <a:pPr>
              <a:lnSpc>
                <a:spcPct val="120000"/>
              </a:lnSpc>
            </a:pPr>
            <a:r>
              <a:rPr lang="he-IL" dirty="0">
                <a:solidFill>
                  <a:srgbClr val="F79646">
                    <a:lumMod val="50000"/>
                  </a:srgbClr>
                </a:solidFill>
              </a:rPr>
              <a:t>"יְמַלֵּט אִי נָקִי" - דור שלא היה נקי </a:t>
            </a:r>
            <a:r>
              <a:rPr lang="he-IL" dirty="0" err="1">
                <a:solidFill>
                  <a:srgbClr val="F79646">
                    <a:lumMod val="50000"/>
                  </a:srgbClr>
                </a:solidFill>
              </a:rPr>
              <a:t>מלטתו</a:t>
            </a:r>
            <a:r>
              <a:rPr lang="he-IL" dirty="0">
                <a:solidFill>
                  <a:srgbClr val="F79646">
                    <a:lumMod val="50000"/>
                  </a:srgbClr>
                </a:solidFill>
              </a:rPr>
              <a:t> בתפלתך. </a:t>
            </a:r>
          </a:p>
          <a:p>
            <a:pPr>
              <a:lnSpc>
                <a:spcPct val="120000"/>
              </a:lnSpc>
            </a:pPr>
            <a:endParaRPr lang="he-IL" sz="600" dirty="0">
              <a:solidFill>
                <a:srgbClr val="F79646">
                  <a:lumMod val="50000"/>
                </a:srgbClr>
              </a:solidFill>
            </a:endParaRPr>
          </a:p>
          <a:p>
            <a:pPr>
              <a:lnSpc>
                <a:spcPct val="120000"/>
              </a:lnSpc>
            </a:pPr>
            <a:r>
              <a:rPr lang="he-IL" dirty="0">
                <a:solidFill>
                  <a:srgbClr val="F79646">
                    <a:lumMod val="50000"/>
                  </a:srgbClr>
                </a:solidFill>
              </a:rPr>
              <a:t>"וְנִמְלַט בְּבֹר כַּפֶּיךָ" - </a:t>
            </a:r>
            <a:r>
              <a:rPr lang="he-IL" dirty="0" err="1">
                <a:solidFill>
                  <a:srgbClr val="F79646">
                    <a:lumMod val="50000"/>
                  </a:srgbClr>
                </a:solidFill>
              </a:rPr>
              <a:t>מלטתו</a:t>
            </a:r>
            <a:r>
              <a:rPr lang="he-IL" dirty="0">
                <a:solidFill>
                  <a:srgbClr val="F79646">
                    <a:lumMod val="50000"/>
                  </a:srgbClr>
                </a:solidFill>
              </a:rPr>
              <a:t> במעשה ידיך </a:t>
            </a:r>
            <a:r>
              <a:rPr lang="he-IL" dirty="0" err="1">
                <a:solidFill>
                  <a:srgbClr val="F79646">
                    <a:lumMod val="50000"/>
                  </a:srgbClr>
                </a:solidFill>
              </a:rPr>
              <a:t>הברורין</a:t>
            </a:r>
            <a:r>
              <a:rPr lang="he-IL" dirty="0">
                <a:solidFill>
                  <a:srgbClr val="F79646">
                    <a:lumMod val="50000"/>
                  </a:srgbClr>
                </a:solidFill>
              </a:rPr>
              <a:t>. </a:t>
            </a:r>
          </a:p>
        </p:txBody>
      </p:sp>
      <p:sp>
        <p:nvSpPr>
          <p:cNvPr id="6" name="TextBox 4">
            <a:extLst>
              <a:ext uri="{FF2B5EF4-FFF2-40B4-BE49-F238E27FC236}">
                <a16:creationId xmlns:a16="http://schemas.microsoft.com/office/drawing/2014/main" id="{7C018E33-1E36-3444-4207-CD26E14BD04D}"/>
              </a:ext>
            </a:extLst>
          </p:cNvPr>
          <p:cNvSpPr txBox="1"/>
          <p:nvPr/>
        </p:nvSpPr>
        <p:spPr>
          <a:xfrm>
            <a:off x="-306788" y="35330"/>
            <a:ext cx="1800200" cy="369332"/>
          </a:xfrm>
          <a:prstGeom prst="rect">
            <a:avLst/>
          </a:prstGeom>
          <a:noFill/>
        </p:spPr>
        <p:txBody>
          <a:bodyPr wrap="square" rtlCol="1">
            <a:spAutoFit/>
          </a:bodyPr>
          <a:lstStyle/>
          <a:p>
            <a:r>
              <a:rPr lang="he-IL" b="1" dirty="0">
                <a:solidFill>
                  <a:schemeClr val="bg1">
                    <a:lumMod val="50000"/>
                  </a:schemeClr>
                </a:solidFill>
              </a:rPr>
              <a:t>דף </a:t>
            </a:r>
            <a:r>
              <a:rPr lang="he-IL" b="1" dirty="0" err="1">
                <a:solidFill>
                  <a:schemeClr val="bg1">
                    <a:lumMod val="50000"/>
                  </a:schemeClr>
                </a:solidFill>
              </a:rPr>
              <a:t>כג</a:t>
            </a:r>
            <a:r>
              <a:rPr lang="he-IL" b="1" dirty="0">
                <a:solidFill>
                  <a:schemeClr val="bg1">
                    <a:lumMod val="50000"/>
                  </a:schemeClr>
                </a:solidFill>
              </a:rPr>
              <a:t> עמוד א</a:t>
            </a:r>
          </a:p>
        </p:txBody>
      </p:sp>
    </p:spTree>
    <p:extLst>
      <p:ext uri="{BB962C8B-B14F-4D97-AF65-F5344CB8AC3E}">
        <p14:creationId xmlns:p14="http://schemas.microsoft.com/office/powerpoint/2010/main" val="42900944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3498C8-AA91-AA88-A05B-F8F91319D7EE}"/>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D12956B4-0318-2DC6-5E1A-EB7162CD6A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4" name="TextBox 3">
            <a:extLst>
              <a:ext uri="{FF2B5EF4-FFF2-40B4-BE49-F238E27FC236}">
                <a16:creationId xmlns:a16="http://schemas.microsoft.com/office/drawing/2014/main" id="{01F7AC39-5D5C-990F-AA5F-37068BBD1B05}"/>
              </a:ext>
            </a:extLst>
          </p:cNvPr>
          <p:cNvSpPr txBox="1"/>
          <p:nvPr/>
        </p:nvSpPr>
        <p:spPr>
          <a:xfrm>
            <a:off x="485300" y="-25416"/>
            <a:ext cx="8208912" cy="6899517"/>
          </a:xfrm>
          <a:prstGeom prst="rect">
            <a:avLst/>
          </a:prstGeom>
          <a:noFill/>
        </p:spPr>
        <p:txBody>
          <a:bodyPr wrap="square" rtlCol="1">
            <a:spAutoFit/>
          </a:bodyPr>
          <a:lstStyle/>
          <a:p>
            <a:pPr>
              <a:lnSpc>
                <a:spcPct val="120000"/>
              </a:lnSpc>
            </a:pPr>
            <a:r>
              <a:rPr lang="he-IL" sz="1500" dirty="0">
                <a:solidFill>
                  <a:prstClr val="black"/>
                </a:solidFill>
              </a:rPr>
              <a:t>אמר ר' יוחנן: </a:t>
            </a:r>
          </a:p>
          <a:p>
            <a:pPr>
              <a:lnSpc>
                <a:spcPct val="120000"/>
              </a:lnSpc>
            </a:pPr>
            <a:endParaRPr lang="he-IL" sz="400" dirty="0">
              <a:solidFill>
                <a:prstClr val="black"/>
              </a:solidFill>
            </a:endParaRPr>
          </a:p>
          <a:p>
            <a:pPr>
              <a:lnSpc>
                <a:spcPct val="120000"/>
              </a:lnSpc>
            </a:pPr>
            <a:r>
              <a:rPr lang="he-IL" sz="1500" dirty="0">
                <a:solidFill>
                  <a:prstClr val="black"/>
                </a:solidFill>
              </a:rPr>
              <a:t>כל ימיו של אותו צדיק היה מצטער על מקרא זה: "</a:t>
            </a:r>
            <a:r>
              <a:rPr lang="he-IL" sz="1500" dirty="0">
                <a:solidFill>
                  <a:srgbClr val="002060"/>
                </a:solidFill>
              </a:rPr>
              <a:t>שִׁיר הַמַּעֲלוֹת בְּשׁוּב ה' אֶת שִׁיבַת צִיּוֹן הָיִינוּ </a:t>
            </a:r>
            <a:r>
              <a:rPr lang="he-IL" sz="1500" dirty="0" err="1">
                <a:solidFill>
                  <a:srgbClr val="002060"/>
                </a:solidFill>
              </a:rPr>
              <a:t>כְּחֹלְמִים</a:t>
            </a:r>
            <a:r>
              <a:rPr lang="he-IL" sz="1500" dirty="0">
                <a:solidFill>
                  <a:prstClr val="black"/>
                </a:solidFill>
              </a:rPr>
              <a:t>" - אמר: מי איכא דניים שבעין שנין </a:t>
            </a:r>
            <a:r>
              <a:rPr lang="he-IL" sz="1500" dirty="0" err="1">
                <a:solidFill>
                  <a:prstClr val="black"/>
                </a:solidFill>
              </a:rPr>
              <a:t>בחלמא</a:t>
            </a:r>
            <a:r>
              <a:rPr lang="he-IL" sz="1500" dirty="0">
                <a:solidFill>
                  <a:prstClr val="black"/>
                </a:solidFill>
              </a:rPr>
              <a:t>? </a:t>
            </a:r>
          </a:p>
          <a:p>
            <a:pPr>
              <a:lnSpc>
                <a:spcPct val="120000"/>
              </a:lnSpc>
            </a:pPr>
            <a:r>
              <a:rPr lang="he-IL" sz="1500" dirty="0">
                <a:solidFill>
                  <a:prstClr val="black"/>
                </a:solidFill>
              </a:rPr>
              <a:t>יומא חד </a:t>
            </a:r>
            <a:r>
              <a:rPr lang="he-IL" sz="1500" dirty="0" err="1">
                <a:solidFill>
                  <a:prstClr val="black"/>
                </a:solidFill>
              </a:rPr>
              <a:t>הוה</a:t>
            </a:r>
            <a:r>
              <a:rPr lang="he-IL" sz="1500" dirty="0">
                <a:solidFill>
                  <a:prstClr val="black"/>
                </a:solidFill>
              </a:rPr>
              <a:t> אזל </a:t>
            </a:r>
            <a:r>
              <a:rPr lang="he-IL" sz="1500" dirty="0" err="1">
                <a:solidFill>
                  <a:prstClr val="black"/>
                </a:solidFill>
              </a:rPr>
              <a:t>באורחא</a:t>
            </a:r>
            <a:r>
              <a:rPr lang="he-IL" sz="1500" dirty="0">
                <a:solidFill>
                  <a:prstClr val="black"/>
                </a:solidFill>
              </a:rPr>
              <a:t>, חזייה </a:t>
            </a:r>
            <a:r>
              <a:rPr lang="he-IL" sz="1500" dirty="0" err="1">
                <a:solidFill>
                  <a:prstClr val="black"/>
                </a:solidFill>
              </a:rPr>
              <a:t>לההוא</a:t>
            </a:r>
            <a:r>
              <a:rPr lang="he-IL" sz="1500" dirty="0">
                <a:solidFill>
                  <a:prstClr val="black"/>
                </a:solidFill>
              </a:rPr>
              <a:t> גברא דהוה נטע </a:t>
            </a:r>
            <a:r>
              <a:rPr lang="he-IL" sz="1500" dirty="0" err="1">
                <a:solidFill>
                  <a:prstClr val="black"/>
                </a:solidFill>
              </a:rPr>
              <a:t>חרובא</a:t>
            </a:r>
            <a:r>
              <a:rPr lang="he-IL" sz="1500" dirty="0">
                <a:solidFill>
                  <a:prstClr val="black"/>
                </a:solidFill>
              </a:rPr>
              <a:t>. </a:t>
            </a:r>
          </a:p>
          <a:p>
            <a:pPr>
              <a:lnSpc>
                <a:spcPct val="120000"/>
              </a:lnSpc>
            </a:pPr>
            <a:r>
              <a:rPr lang="he-IL" sz="1500" dirty="0">
                <a:solidFill>
                  <a:prstClr val="black"/>
                </a:solidFill>
              </a:rPr>
              <a:t>אמר ליה: האי עד כמה שנין טעין? </a:t>
            </a:r>
          </a:p>
          <a:p>
            <a:pPr>
              <a:lnSpc>
                <a:spcPct val="120000"/>
              </a:lnSpc>
            </a:pPr>
            <a:r>
              <a:rPr lang="he-IL" sz="1500" dirty="0">
                <a:solidFill>
                  <a:prstClr val="black"/>
                </a:solidFill>
              </a:rPr>
              <a:t>אמר ליה: עד שבעין שנין. </a:t>
            </a:r>
          </a:p>
          <a:p>
            <a:pPr>
              <a:lnSpc>
                <a:spcPct val="120000"/>
              </a:lnSpc>
            </a:pPr>
            <a:r>
              <a:rPr lang="he-IL" sz="1500" dirty="0">
                <a:solidFill>
                  <a:prstClr val="black"/>
                </a:solidFill>
              </a:rPr>
              <a:t>אמר ליה: פשיטא לך דחיית שבעין שנין? </a:t>
            </a:r>
          </a:p>
          <a:p>
            <a:pPr>
              <a:lnSpc>
                <a:spcPct val="120000"/>
              </a:lnSpc>
            </a:pPr>
            <a:r>
              <a:rPr lang="he-IL" sz="1500" dirty="0">
                <a:solidFill>
                  <a:prstClr val="black"/>
                </a:solidFill>
              </a:rPr>
              <a:t>אמר ליה: האי [גברא] עלמא </a:t>
            </a:r>
            <a:r>
              <a:rPr lang="he-IL" sz="1500" dirty="0" err="1">
                <a:solidFill>
                  <a:prstClr val="black"/>
                </a:solidFill>
              </a:rPr>
              <a:t>בחרובא</a:t>
            </a:r>
            <a:r>
              <a:rPr lang="he-IL" sz="1500" dirty="0">
                <a:solidFill>
                  <a:prstClr val="black"/>
                </a:solidFill>
              </a:rPr>
              <a:t> </a:t>
            </a:r>
            <a:r>
              <a:rPr lang="he-IL" sz="1500" dirty="0" err="1">
                <a:solidFill>
                  <a:prstClr val="black"/>
                </a:solidFill>
              </a:rPr>
              <a:t>אשכחתיה</a:t>
            </a:r>
            <a:r>
              <a:rPr lang="he-IL" sz="1500" dirty="0">
                <a:solidFill>
                  <a:prstClr val="black"/>
                </a:solidFill>
              </a:rPr>
              <a:t> כי היכי </a:t>
            </a:r>
            <a:r>
              <a:rPr lang="he-IL" sz="1500" dirty="0" err="1">
                <a:solidFill>
                  <a:prstClr val="black"/>
                </a:solidFill>
              </a:rPr>
              <a:t>דשתלי</a:t>
            </a:r>
            <a:r>
              <a:rPr lang="he-IL" sz="1500" dirty="0">
                <a:solidFill>
                  <a:prstClr val="black"/>
                </a:solidFill>
              </a:rPr>
              <a:t> לי </a:t>
            </a:r>
            <a:r>
              <a:rPr lang="he-IL" sz="1500" dirty="0" err="1">
                <a:solidFill>
                  <a:prstClr val="black"/>
                </a:solidFill>
              </a:rPr>
              <a:t>אבהתי</a:t>
            </a:r>
            <a:r>
              <a:rPr lang="he-IL" sz="1500" dirty="0">
                <a:solidFill>
                  <a:prstClr val="black"/>
                </a:solidFill>
              </a:rPr>
              <a:t> שתלי נמי לבראי. </a:t>
            </a:r>
          </a:p>
          <a:p>
            <a:pPr>
              <a:lnSpc>
                <a:spcPct val="120000"/>
              </a:lnSpc>
            </a:pPr>
            <a:endParaRPr lang="he-IL" sz="400" dirty="0">
              <a:solidFill>
                <a:prstClr val="black"/>
              </a:solidFill>
            </a:endParaRPr>
          </a:p>
          <a:p>
            <a:pPr>
              <a:lnSpc>
                <a:spcPct val="120000"/>
              </a:lnSpc>
            </a:pPr>
            <a:r>
              <a:rPr lang="he-IL" sz="1500" dirty="0">
                <a:solidFill>
                  <a:prstClr val="black"/>
                </a:solidFill>
              </a:rPr>
              <a:t>יתיב </a:t>
            </a:r>
            <a:r>
              <a:rPr lang="he-IL" sz="1500" dirty="0" err="1">
                <a:solidFill>
                  <a:prstClr val="black"/>
                </a:solidFill>
              </a:rPr>
              <a:t>קא</a:t>
            </a:r>
            <a:r>
              <a:rPr lang="he-IL" sz="1500" dirty="0">
                <a:solidFill>
                  <a:prstClr val="black"/>
                </a:solidFill>
              </a:rPr>
              <a:t> כריך </a:t>
            </a:r>
            <a:r>
              <a:rPr lang="he-IL" sz="1500" dirty="0" err="1">
                <a:solidFill>
                  <a:prstClr val="black"/>
                </a:solidFill>
              </a:rPr>
              <a:t>ריפתא</a:t>
            </a:r>
            <a:r>
              <a:rPr lang="he-IL" sz="1500" dirty="0">
                <a:solidFill>
                  <a:prstClr val="black"/>
                </a:solidFill>
              </a:rPr>
              <a:t>, אתא ליה </a:t>
            </a:r>
            <a:r>
              <a:rPr lang="he-IL" sz="1500" dirty="0" err="1">
                <a:solidFill>
                  <a:prstClr val="black"/>
                </a:solidFill>
              </a:rPr>
              <a:t>שינתא</a:t>
            </a:r>
            <a:r>
              <a:rPr lang="he-IL" sz="1500" dirty="0">
                <a:solidFill>
                  <a:prstClr val="black"/>
                </a:solidFill>
              </a:rPr>
              <a:t> נים </a:t>
            </a:r>
            <a:r>
              <a:rPr lang="he-IL" sz="1500" dirty="0" err="1">
                <a:solidFill>
                  <a:prstClr val="black"/>
                </a:solidFill>
              </a:rPr>
              <a:t>אהדרא</a:t>
            </a:r>
            <a:r>
              <a:rPr lang="he-IL" sz="1500" dirty="0">
                <a:solidFill>
                  <a:prstClr val="black"/>
                </a:solidFill>
              </a:rPr>
              <a:t> ליה </a:t>
            </a:r>
            <a:r>
              <a:rPr lang="he-IL" sz="1500" dirty="0" err="1">
                <a:solidFill>
                  <a:prstClr val="black"/>
                </a:solidFill>
              </a:rPr>
              <a:t>משוניתא</a:t>
            </a:r>
            <a:r>
              <a:rPr lang="he-IL" sz="1500" dirty="0">
                <a:solidFill>
                  <a:prstClr val="black"/>
                </a:solidFill>
              </a:rPr>
              <a:t> </a:t>
            </a:r>
            <a:r>
              <a:rPr lang="he-IL" sz="1500" dirty="0" err="1">
                <a:solidFill>
                  <a:prstClr val="black"/>
                </a:solidFill>
              </a:rPr>
              <a:t>איכסי</a:t>
            </a:r>
            <a:r>
              <a:rPr lang="he-IL" sz="1500" dirty="0">
                <a:solidFill>
                  <a:prstClr val="black"/>
                </a:solidFill>
              </a:rPr>
              <a:t> </a:t>
            </a:r>
            <a:r>
              <a:rPr lang="he-IL" sz="1500" dirty="0" err="1">
                <a:solidFill>
                  <a:prstClr val="black"/>
                </a:solidFill>
              </a:rPr>
              <a:t>מעינא</a:t>
            </a:r>
            <a:r>
              <a:rPr lang="he-IL" sz="1500" dirty="0">
                <a:solidFill>
                  <a:prstClr val="black"/>
                </a:solidFill>
              </a:rPr>
              <a:t> ונים שבעין שנין. </a:t>
            </a:r>
          </a:p>
          <a:p>
            <a:pPr>
              <a:lnSpc>
                <a:spcPct val="120000"/>
              </a:lnSpc>
            </a:pPr>
            <a:r>
              <a:rPr lang="he-IL" sz="1500" dirty="0">
                <a:solidFill>
                  <a:prstClr val="black"/>
                </a:solidFill>
              </a:rPr>
              <a:t>כי קם חזייה </a:t>
            </a:r>
            <a:r>
              <a:rPr lang="he-IL" sz="1500" dirty="0" err="1">
                <a:solidFill>
                  <a:prstClr val="black"/>
                </a:solidFill>
              </a:rPr>
              <a:t>לההוא</a:t>
            </a:r>
            <a:r>
              <a:rPr lang="he-IL" sz="1500" dirty="0">
                <a:solidFill>
                  <a:prstClr val="black"/>
                </a:solidFill>
              </a:rPr>
              <a:t> גברא דהוה </a:t>
            </a:r>
            <a:r>
              <a:rPr lang="he-IL" sz="1500" dirty="0" err="1">
                <a:solidFill>
                  <a:prstClr val="black"/>
                </a:solidFill>
              </a:rPr>
              <a:t>קא</a:t>
            </a:r>
            <a:r>
              <a:rPr lang="he-IL" sz="1500" dirty="0">
                <a:solidFill>
                  <a:prstClr val="black"/>
                </a:solidFill>
              </a:rPr>
              <a:t> מלקט </a:t>
            </a:r>
            <a:r>
              <a:rPr lang="he-IL" sz="1500" dirty="0" err="1">
                <a:solidFill>
                  <a:prstClr val="black"/>
                </a:solidFill>
              </a:rPr>
              <a:t>מינייהו</a:t>
            </a:r>
            <a:r>
              <a:rPr lang="he-IL" sz="1500" dirty="0">
                <a:solidFill>
                  <a:prstClr val="black"/>
                </a:solidFill>
              </a:rPr>
              <a:t>, אמר ליה: את הוא </a:t>
            </a:r>
            <a:r>
              <a:rPr lang="he-IL" sz="1500" dirty="0" err="1">
                <a:solidFill>
                  <a:prstClr val="black"/>
                </a:solidFill>
              </a:rPr>
              <a:t>דשתלתיה</a:t>
            </a:r>
            <a:r>
              <a:rPr lang="he-IL" sz="1500" dirty="0">
                <a:solidFill>
                  <a:prstClr val="black"/>
                </a:solidFill>
              </a:rPr>
              <a:t>? </a:t>
            </a:r>
          </a:p>
          <a:p>
            <a:pPr>
              <a:lnSpc>
                <a:spcPct val="120000"/>
              </a:lnSpc>
            </a:pPr>
            <a:r>
              <a:rPr lang="he-IL" sz="1500" dirty="0" err="1">
                <a:solidFill>
                  <a:prstClr val="black"/>
                </a:solidFill>
              </a:rPr>
              <a:t>א''ל</a:t>
            </a:r>
            <a:r>
              <a:rPr lang="he-IL" sz="1500" dirty="0">
                <a:solidFill>
                  <a:prstClr val="black"/>
                </a:solidFill>
              </a:rPr>
              <a:t>: בר בריה אנא. </a:t>
            </a:r>
          </a:p>
          <a:p>
            <a:pPr>
              <a:lnSpc>
                <a:spcPct val="120000"/>
              </a:lnSpc>
            </a:pPr>
            <a:r>
              <a:rPr lang="he-IL" sz="1500" dirty="0">
                <a:solidFill>
                  <a:prstClr val="black"/>
                </a:solidFill>
              </a:rPr>
              <a:t>אמר ליה: שמע מינה </a:t>
            </a:r>
            <a:r>
              <a:rPr lang="he-IL" sz="1500" dirty="0" err="1">
                <a:solidFill>
                  <a:prstClr val="black"/>
                </a:solidFill>
              </a:rPr>
              <a:t>דניימי</a:t>
            </a:r>
            <a:r>
              <a:rPr lang="he-IL" sz="1500" dirty="0">
                <a:solidFill>
                  <a:prstClr val="black"/>
                </a:solidFill>
              </a:rPr>
              <a:t> שבעין שנין.</a:t>
            </a:r>
          </a:p>
          <a:p>
            <a:pPr>
              <a:lnSpc>
                <a:spcPct val="120000"/>
              </a:lnSpc>
            </a:pPr>
            <a:endParaRPr lang="he-IL" sz="400" dirty="0">
              <a:solidFill>
                <a:prstClr val="black"/>
              </a:solidFill>
            </a:endParaRPr>
          </a:p>
          <a:p>
            <a:pPr>
              <a:lnSpc>
                <a:spcPct val="120000"/>
              </a:lnSpc>
            </a:pPr>
            <a:r>
              <a:rPr lang="he-IL" sz="1500" dirty="0" err="1">
                <a:solidFill>
                  <a:prstClr val="black"/>
                </a:solidFill>
              </a:rPr>
              <a:t>חזא</a:t>
            </a:r>
            <a:r>
              <a:rPr lang="he-IL" sz="1500" dirty="0">
                <a:solidFill>
                  <a:prstClr val="black"/>
                </a:solidFill>
              </a:rPr>
              <a:t> </a:t>
            </a:r>
            <a:r>
              <a:rPr lang="he-IL" sz="1500" dirty="0" err="1">
                <a:solidFill>
                  <a:prstClr val="black"/>
                </a:solidFill>
              </a:rPr>
              <a:t>לחמריה</a:t>
            </a:r>
            <a:r>
              <a:rPr lang="he-IL" sz="1500" dirty="0">
                <a:solidFill>
                  <a:prstClr val="black"/>
                </a:solidFill>
              </a:rPr>
              <a:t> </a:t>
            </a:r>
            <a:r>
              <a:rPr lang="he-IL" sz="1500" dirty="0" err="1">
                <a:solidFill>
                  <a:prstClr val="black"/>
                </a:solidFill>
              </a:rPr>
              <a:t>דאתיילידא</a:t>
            </a:r>
            <a:r>
              <a:rPr lang="he-IL" sz="1500" dirty="0">
                <a:solidFill>
                  <a:prstClr val="black"/>
                </a:solidFill>
              </a:rPr>
              <a:t> ליה רמכי </a:t>
            </a:r>
            <a:r>
              <a:rPr lang="he-IL" sz="1500" dirty="0" err="1">
                <a:solidFill>
                  <a:prstClr val="black"/>
                </a:solidFill>
              </a:rPr>
              <a:t>רמכי</a:t>
            </a:r>
            <a:r>
              <a:rPr lang="he-IL" sz="1500" dirty="0">
                <a:solidFill>
                  <a:prstClr val="black"/>
                </a:solidFill>
              </a:rPr>
              <a:t>.</a:t>
            </a:r>
          </a:p>
          <a:p>
            <a:pPr>
              <a:lnSpc>
                <a:spcPct val="120000"/>
              </a:lnSpc>
            </a:pPr>
            <a:endParaRPr lang="he-IL" sz="400" dirty="0">
              <a:solidFill>
                <a:prstClr val="black"/>
              </a:solidFill>
            </a:endParaRPr>
          </a:p>
          <a:p>
            <a:pPr>
              <a:lnSpc>
                <a:spcPct val="120000"/>
              </a:lnSpc>
            </a:pPr>
            <a:r>
              <a:rPr lang="he-IL" sz="1500" dirty="0">
                <a:solidFill>
                  <a:prstClr val="black"/>
                </a:solidFill>
              </a:rPr>
              <a:t>אזל </a:t>
            </a:r>
            <a:r>
              <a:rPr lang="he-IL" sz="1500" dirty="0" err="1">
                <a:solidFill>
                  <a:prstClr val="black"/>
                </a:solidFill>
              </a:rPr>
              <a:t>לביתיה</a:t>
            </a:r>
            <a:r>
              <a:rPr lang="he-IL" sz="1500" dirty="0">
                <a:solidFill>
                  <a:prstClr val="black"/>
                </a:solidFill>
              </a:rPr>
              <a:t>, אמר להו: בריה דחוני המעגל מי קיים? </a:t>
            </a:r>
          </a:p>
          <a:p>
            <a:pPr>
              <a:lnSpc>
                <a:spcPct val="120000"/>
              </a:lnSpc>
            </a:pPr>
            <a:r>
              <a:rPr lang="he-IL" sz="1500" dirty="0">
                <a:solidFill>
                  <a:prstClr val="black"/>
                </a:solidFill>
              </a:rPr>
              <a:t>אמרו ליה: בריה </a:t>
            </a:r>
            <a:r>
              <a:rPr lang="he-IL" sz="1500" dirty="0" err="1">
                <a:solidFill>
                  <a:prstClr val="black"/>
                </a:solidFill>
              </a:rPr>
              <a:t>ליתא</a:t>
            </a:r>
            <a:r>
              <a:rPr lang="he-IL" sz="1500" dirty="0">
                <a:solidFill>
                  <a:prstClr val="black"/>
                </a:solidFill>
              </a:rPr>
              <a:t> בר בריה איתא.</a:t>
            </a:r>
          </a:p>
          <a:p>
            <a:pPr>
              <a:lnSpc>
                <a:spcPct val="120000"/>
              </a:lnSpc>
            </a:pPr>
            <a:r>
              <a:rPr lang="he-IL" sz="1500" dirty="0">
                <a:solidFill>
                  <a:prstClr val="black"/>
                </a:solidFill>
              </a:rPr>
              <a:t>אמר להו: אנא חוני המעגל! </a:t>
            </a:r>
          </a:p>
          <a:p>
            <a:pPr>
              <a:lnSpc>
                <a:spcPct val="120000"/>
              </a:lnSpc>
            </a:pPr>
            <a:r>
              <a:rPr lang="he-IL" sz="1500" dirty="0">
                <a:solidFill>
                  <a:prstClr val="black"/>
                </a:solidFill>
              </a:rPr>
              <a:t>לא הימנוהו.</a:t>
            </a:r>
          </a:p>
          <a:p>
            <a:pPr>
              <a:lnSpc>
                <a:spcPct val="120000"/>
              </a:lnSpc>
            </a:pPr>
            <a:r>
              <a:rPr lang="he-IL" sz="1500" dirty="0">
                <a:solidFill>
                  <a:prstClr val="black"/>
                </a:solidFill>
              </a:rPr>
              <a:t>אזל לבית המדרש, </a:t>
            </a:r>
            <a:r>
              <a:rPr lang="he-IL" sz="1500" dirty="0" err="1">
                <a:solidFill>
                  <a:prstClr val="black"/>
                </a:solidFill>
              </a:rPr>
              <a:t>שמעינהו</a:t>
            </a:r>
            <a:r>
              <a:rPr lang="he-IL" sz="1500" dirty="0">
                <a:solidFill>
                  <a:prstClr val="black"/>
                </a:solidFill>
              </a:rPr>
              <a:t> </a:t>
            </a:r>
            <a:r>
              <a:rPr lang="he-IL" sz="1500" dirty="0" err="1">
                <a:solidFill>
                  <a:prstClr val="black"/>
                </a:solidFill>
              </a:rPr>
              <a:t>לרבנן</a:t>
            </a:r>
            <a:r>
              <a:rPr lang="he-IL" sz="1500" dirty="0">
                <a:solidFill>
                  <a:prstClr val="black"/>
                </a:solidFill>
              </a:rPr>
              <a:t> </a:t>
            </a:r>
            <a:r>
              <a:rPr lang="he-IL" sz="1500" dirty="0" err="1">
                <a:solidFill>
                  <a:prstClr val="black"/>
                </a:solidFill>
              </a:rPr>
              <a:t>דקאמרי</a:t>
            </a:r>
            <a:r>
              <a:rPr lang="he-IL" sz="1500" dirty="0">
                <a:solidFill>
                  <a:prstClr val="black"/>
                </a:solidFill>
              </a:rPr>
              <a:t>: </a:t>
            </a:r>
            <a:r>
              <a:rPr lang="he-IL" sz="1500" dirty="0" err="1">
                <a:solidFill>
                  <a:prstClr val="black"/>
                </a:solidFill>
              </a:rPr>
              <a:t>נהירן</a:t>
            </a:r>
            <a:r>
              <a:rPr lang="he-IL" sz="1500" dirty="0">
                <a:solidFill>
                  <a:prstClr val="black"/>
                </a:solidFill>
              </a:rPr>
              <a:t> </a:t>
            </a:r>
            <a:r>
              <a:rPr lang="he-IL" sz="1500" dirty="0" err="1">
                <a:solidFill>
                  <a:prstClr val="black"/>
                </a:solidFill>
              </a:rPr>
              <a:t>שמעתתין</a:t>
            </a:r>
            <a:r>
              <a:rPr lang="he-IL" sz="1500" dirty="0">
                <a:solidFill>
                  <a:prstClr val="black"/>
                </a:solidFill>
              </a:rPr>
              <a:t> כבשני חוני המעגל </a:t>
            </a:r>
            <a:r>
              <a:rPr lang="he-IL" sz="1500" dirty="0" err="1">
                <a:solidFill>
                  <a:prstClr val="black"/>
                </a:solidFill>
              </a:rPr>
              <a:t>דכי</a:t>
            </a:r>
            <a:r>
              <a:rPr lang="he-IL" sz="1500" dirty="0">
                <a:solidFill>
                  <a:prstClr val="black"/>
                </a:solidFill>
              </a:rPr>
              <a:t> הוי עייל לבית </a:t>
            </a:r>
            <a:r>
              <a:rPr lang="he-IL" sz="1500" dirty="0" err="1">
                <a:solidFill>
                  <a:prstClr val="black"/>
                </a:solidFill>
              </a:rPr>
              <a:t>מדרשא</a:t>
            </a:r>
            <a:r>
              <a:rPr lang="he-IL" sz="1500" dirty="0">
                <a:solidFill>
                  <a:prstClr val="black"/>
                </a:solidFill>
              </a:rPr>
              <a:t> כל קושיא </a:t>
            </a:r>
            <a:r>
              <a:rPr lang="he-IL" sz="1500" dirty="0" err="1">
                <a:solidFill>
                  <a:prstClr val="black"/>
                </a:solidFill>
              </a:rPr>
              <a:t>דהוו</a:t>
            </a:r>
            <a:r>
              <a:rPr lang="he-IL" sz="1500" dirty="0">
                <a:solidFill>
                  <a:prstClr val="black"/>
                </a:solidFill>
              </a:rPr>
              <a:t> להו </a:t>
            </a:r>
            <a:r>
              <a:rPr lang="he-IL" sz="1500" dirty="0" err="1">
                <a:solidFill>
                  <a:prstClr val="black"/>
                </a:solidFill>
              </a:rPr>
              <a:t>לרבנן</a:t>
            </a:r>
            <a:r>
              <a:rPr lang="he-IL" sz="1500" dirty="0">
                <a:solidFill>
                  <a:prstClr val="black"/>
                </a:solidFill>
              </a:rPr>
              <a:t> </a:t>
            </a:r>
            <a:r>
              <a:rPr lang="he-IL" sz="1500" dirty="0" err="1">
                <a:solidFill>
                  <a:prstClr val="black"/>
                </a:solidFill>
              </a:rPr>
              <a:t>הוה</a:t>
            </a:r>
            <a:r>
              <a:rPr lang="he-IL" sz="1500" dirty="0">
                <a:solidFill>
                  <a:prstClr val="black"/>
                </a:solidFill>
              </a:rPr>
              <a:t> מפרק להו. </a:t>
            </a:r>
          </a:p>
          <a:p>
            <a:pPr>
              <a:lnSpc>
                <a:spcPct val="120000"/>
              </a:lnSpc>
            </a:pPr>
            <a:r>
              <a:rPr lang="he-IL" sz="1500" dirty="0">
                <a:solidFill>
                  <a:prstClr val="black"/>
                </a:solidFill>
              </a:rPr>
              <a:t>אמר להו: אנא </a:t>
            </a:r>
            <a:r>
              <a:rPr lang="he-IL" sz="1500" dirty="0" err="1">
                <a:solidFill>
                  <a:prstClr val="black"/>
                </a:solidFill>
              </a:rPr>
              <a:t>ניהו</a:t>
            </a:r>
            <a:r>
              <a:rPr lang="he-IL" sz="1500" dirty="0">
                <a:solidFill>
                  <a:prstClr val="black"/>
                </a:solidFill>
              </a:rPr>
              <a:t>! </a:t>
            </a:r>
          </a:p>
          <a:p>
            <a:pPr>
              <a:lnSpc>
                <a:spcPct val="120000"/>
              </a:lnSpc>
            </a:pPr>
            <a:r>
              <a:rPr lang="he-IL" sz="1500" dirty="0">
                <a:solidFill>
                  <a:prstClr val="black"/>
                </a:solidFill>
              </a:rPr>
              <a:t>לא הימנוהו ולא עבדי ליה יקרא </a:t>
            </a:r>
            <a:r>
              <a:rPr lang="he-IL" sz="1500" dirty="0" err="1">
                <a:solidFill>
                  <a:prstClr val="black"/>
                </a:solidFill>
              </a:rPr>
              <a:t>כדמבעי</a:t>
            </a:r>
            <a:r>
              <a:rPr lang="he-IL" sz="1500" dirty="0">
                <a:solidFill>
                  <a:prstClr val="black"/>
                </a:solidFill>
              </a:rPr>
              <a:t> ליה. </a:t>
            </a:r>
          </a:p>
          <a:p>
            <a:pPr>
              <a:lnSpc>
                <a:spcPct val="120000"/>
              </a:lnSpc>
            </a:pPr>
            <a:r>
              <a:rPr lang="he-IL" sz="1500" dirty="0">
                <a:solidFill>
                  <a:prstClr val="black"/>
                </a:solidFill>
              </a:rPr>
              <a:t>חלש </a:t>
            </a:r>
            <a:r>
              <a:rPr lang="he-IL" sz="1500" dirty="0" err="1">
                <a:solidFill>
                  <a:prstClr val="black"/>
                </a:solidFill>
              </a:rPr>
              <a:t>דעתיה</a:t>
            </a:r>
            <a:r>
              <a:rPr lang="he-IL" sz="1500" dirty="0">
                <a:solidFill>
                  <a:prstClr val="black"/>
                </a:solidFill>
              </a:rPr>
              <a:t> בעי רחמי </a:t>
            </a:r>
            <a:r>
              <a:rPr lang="he-IL" sz="1500" dirty="0" err="1">
                <a:solidFill>
                  <a:prstClr val="black"/>
                </a:solidFill>
              </a:rPr>
              <a:t>ומית</a:t>
            </a:r>
            <a:r>
              <a:rPr lang="he-IL" sz="1500" dirty="0">
                <a:solidFill>
                  <a:prstClr val="black"/>
                </a:solidFill>
              </a:rPr>
              <a:t>.</a:t>
            </a:r>
          </a:p>
          <a:p>
            <a:pPr>
              <a:lnSpc>
                <a:spcPct val="120000"/>
              </a:lnSpc>
            </a:pPr>
            <a:endParaRPr lang="he-IL" sz="400" dirty="0">
              <a:solidFill>
                <a:prstClr val="black"/>
              </a:solidFill>
            </a:endParaRPr>
          </a:p>
          <a:p>
            <a:pPr>
              <a:lnSpc>
                <a:spcPct val="120000"/>
              </a:lnSpc>
            </a:pPr>
            <a:r>
              <a:rPr lang="he-IL" sz="1500" dirty="0">
                <a:solidFill>
                  <a:prstClr val="black"/>
                </a:solidFill>
              </a:rPr>
              <a:t>אמר רבא: היינו </a:t>
            </a:r>
            <a:r>
              <a:rPr lang="he-IL" sz="1500" dirty="0" err="1">
                <a:solidFill>
                  <a:prstClr val="black"/>
                </a:solidFill>
              </a:rPr>
              <a:t>דאמרי</a:t>
            </a:r>
            <a:r>
              <a:rPr lang="he-IL" sz="1500" dirty="0">
                <a:solidFill>
                  <a:prstClr val="black"/>
                </a:solidFill>
              </a:rPr>
              <a:t> </a:t>
            </a:r>
            <a:r>
              <a:rPr lang="he-IL" sz="1500" dirty="0" err="1">
                <a:solidFill>
                  <a:prstClr val="black"/>
                </a:solidFill>
              </a:rPr>
              <a:t>אינשי</a:t>
            </a:r>
            <a:r>
              <a:rPr lang="he-IL" sz="1500" dirty="0">
                <a:solidFill>
                  <a:prstClr val="black"/>
                </a:solidFill>
              </a:rPr>
              <a:t> או חברותא או </a:t>
            </a:r>
            <a:r>
              <a:rPr lang="he-IL" sz="1500" dirty="0" err="1">
                <a:solidFill>
                  <a:prstClr val="black"/>
                </a:solidFill>
              </a:rPr>
              <a:t>מיתותא</a:t>
            </a:r>
            <a:r>
              <a:rPr lang="he-IL" sz="1500" dirty="0">
                <a:solidFill>
                  <a:prstClr val="black"/>
                </a:solidFill>
              </a:rPr>
              <a:t>.</a:t>
            </a:r>
          </a:p>
        </p:txBody>
      </p:sp>
      <p:sp>
        <p:nvSpPr>
          <p:cNvPr id="6" name="TextBox 4">
            <a:extLst>
              <a:ext uri="{FF2B5EF4-FFF2-40B4-BE49-F238E27FC236}">
                <a16:creationId xmlns:a16="http://schemas.microsoft.com/office/drawing/2014/main" id="{4D948D76-05E0-EA13-3A21-8A88793785A3}"/>
              </a:ext>
            </a:extLst>
          </p:cNvPr>
          <p:cNvSpPr txBox="1"/>
          <p:nvPr/>
        </p:nvSpPr>
        <p:spPr>
          <a:xfrm>
            <a:off x="-306788" y="35330"/>
            <a:ext cx="1800200" cy="369332"/>
          </a:xfrm>
          <a:prstGeom prst="rect">
            <a:avLst/>
          </a:prstGeom>
          <a:noFill/>
        </p:spPr>
        <p:txBody>
          <a:bodyPr wrap="square" rtlCol="1">
            <a:spAutoFit/>
          </a:bodyPr>
          <a:lstStyle/>
          <a:p>
            <a:r>
              <a:rPr lang="he-IL" b="1" dirty="0">
                <a:solidFill>
                  <a:schemeClr val="bg1">
                    <a:lumMod val="50000"/>
                  </a:schemeClr>
                </a:solidFill>
              </a:rPr>
              <a:t>דף </a:t>
            </a:r>
            <a:r>
              <a:rPr lang="he-IL" b="1" dirty="0" err="1">
                <a:solidFill>
                  <a:schemeClr val="bg1">
                    <a:lumMod val="50000"/>
                  </a:schemeClr>
                </a:solidFill>
              </a:rPr>
              <a:t>כג</a:t>
            </a:r>
            <a:r>
              <a:rPr lang="he-IL" b="1" dirty="0">
                <a:solidFill>
                  <a:schemeClr val="bg1">
                    <a:lumMod val="50000"/>
                  </a:schemeClr>
                </a:solidFill>
              </a:rPr>
              <a:t> עמוד א</a:t>
            </a:r>
          </a:p>
        </p:txBody>
      </p:sp>
    </p:spTree>
    <p:extLst>
      <p:ext uri="{BB962C8B-B14F-4D97-AF65-F5344CB8AC3E}">
        <p14:creationId xmlns:p14="http://schemas.microsoft.com/office/powerpoint/2010/main" val="7151424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E5F063-8B0A-49FF-CAE9-028D9E081BC6}"/>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65B0D6A6-9024-493B-E850-D133BECFC72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4" name="TextBox 3">
            <a:extLst>
              <a:ext uri="{FF2B5EF4-FFF2-40B4-BE49-F238E27FC236}">
                <a16:creationId xmlns:a16="http://schemas.microsoft.com/office/drawing/2014/main" id="{A2D2A77F-1256-BCD7-0B5A-16F5EA7F6288}"/>
              </a:ext>
            </a:extLst>
          </p:cNvPr>
          <p:cNvSpPr txBox="1"/>
          <p:nvPr/>
        </p:nvSpPr>
        <p:spPr>
          <a:xfrm>
            <a:off x="414278" y="146000"/>
            <a:ext cx="8208912" cy="6583854"/>
          </a:xfrm>
          <a:prstGeom prst="rect">
            <a:avLst/>
          </a:prstGeom>
          <a:noFill/>
        </p:spPr>
        <p:txBody>
          <a:bodyPr wrap="square" rtlCol="1">
            <a:spAutoFit/>
          </a:bodyPr>
          <a:lstStyle/>
          <a:p>
            <a:pPr>
              <a:lnSpc>
                <a:spcPct val="120000"/>
              </a:lnSpc>
            </a:pPr>
            <a:r>
              <a:rPr lang="he-IL" sz="1600" dirty="0">
                <a:solidFill>
                  <a:prstClr val="black"/>
                </a:solidFill>
              </a:rPr>
              <a:t>אבא חלקיה בר בריה דחוני המעגל </a:t>
            </a:r>
            <a:r>
              <a:rPr lang="he-IL" sz="1600" dirty="0" err="1">
                <a:solidFill>
                  <a:prstClr val="black"/>
                </a:solidFill>
              </a:rPr>
              <a:t>הוה</a:t>
            </a:r>
            <a:r>
              <a:rPr lang="he-IL" sz="1600" dirty="0">
                <a:solidFill>
                  <a:prstClr val="black"/>
                </a:solidFill>
              </a:rPr>
              <a:t>, </a:t>
            </a:r>
          </a:p>
          <a:p>
            <a:pPr>
              <a:lnSpc>
                <a:spcPct val="120000"/>
              </a:lnSpc>
            </a:pPr>
            <a:r>
              <a:rPr lang="he-IL" sz="1600" dirty="0">
                <a:solidFill>
                  <a:prstClr val="black"/>
                </a:solidFill>
              </a:rPr>
              <a:t>וכי </a:t>
            </a:r>
            <a:r>
              <a:rPr lang="he-IL" sz="1600" dirty="0" err="1">
                <a:solidFill>
                  <a:prstClr val="black"/>
                </a:solidFill>
              </a:rPr>
              <a:t>מצטריך</a:t>
            </a:r>
            <a:r>
              <a:rPr lang="he-IL" sz="1600" dirty="0">
                <a:solidFill>
                  <a:prstClr val="black"/>
                </a:solidFill>
              </a:rPr>
              <a:t> עלמא </a:t>
            </a:r>
            <a:r>
              <a:rPr lang="he-IL" sz="1600" dirty="0" err="1">
                <a:solidFill>
                  <a:prstClr val="black"/>
                </a:solidFill>
              </a:rPr>
              <a:t>למיטרא</a:t>
            </a:r>
            <a:r>
              <a:rPr lang="he-IL" sz="1600" dirty="0">
                <a:solidFill>
                  <a:prstClr val="black"/>
                </a:solidFill>
              </a:rPr>
              <a:t> הוו משדרי רבנן לגביה ובעי רחמי ואתי </a:t>
            </a:r>
            <a:r>
              <a:rPr lang="he-IL" sz="1600" dirty="0" err="1">
                <a:solidFill>
                  <a:prstClr val="black"/>
                </a:solidFill>
              </a:rPr>
              <a:t>מיטרא</a:t>
            </a:r>
            <a:r>
              <a:rPr lang="he-IL" sz="1600" dirty="0">
                <a:solidFill>
                  <a:prstClr val="black"/>
                </a:solidFill>
              </a:rPr>
              <a:t>. </a:t>
            </a:r>
          </a:p>
          <a:p>
            <a:pPr>
              <a:lnSpc>
                <a:spcPct val="120000"/>
              </a:lnSpc>
            </a:pPr>
            <a:endParaRPr lang="he-IL" sz="900" dirty="0">
              <a:solidFill>
                <a:prstClr val="black"/>
              </a:solidFill>
            </a:endParaRPr>
          </a:p>
          <a:p>
            <a:pPr>
              <a:lnSpc>
                <a:spcPct val="120000"/>
              </a:lnSpc>
            </a:pPr>
            <a:r>
              <a:rPr lang="he-IL" sz="1600" dirty="0" err="1">
                <a:solidFill>
                  <a:prstClr val="black"/>
                </a:solidFill>
              </a:rPr>
              <a:t>זימנא</a:t>
            </a:r>
            <a:r>
              <a:rPr lang="he-IL" sz="1600" dirty="0">
                <a:solidFill>
                  <a:prstClr val="black"/>
                </a:solidFill>
              </a:rPr>
              <a:t> </a:t>
            </a:r>
            <a:r>
              <a:rPr lang="he-IL" sz="1600" dirty="0" err="1">
                <a:solidFill>
                  <a:prstClr val="black"/>
                </a:solidFill>
              </a:rPr>
              <a:t>חדא</a:t>
            </a:r>
            <a:r>
              <a:rPr lang="he-IL" sz="1600" dirty="0">
                <a:solidFill>
                  <a:prstClr val="black"/>
                </a:solidFill>
              </a:rPr>
              <a:t> </a:t>
            </a:r>
            <a:r>
              <a:rPr lang="he-IL" sz="1600" dirty="0" err="1">
                <a:solidFill>
                  <a:prstClr val="black"/>
                </a:solidFill>
              </a:rPr>
              <a:t>איצטריך</a:t>
            </a:r>
            <a:r>
              <a:rPr lang="he-IL" sz="1600" dirty="0">
                <a:solidFill>
                  <a:prstClr val="black"/>
                </a:solidFill>
              </a:rPr>
              <a:t> עלמא </a:t>
            </a:r>
            <a:r>
              <a:rPr lang="he-IL" sz="1600" dirty="0" err="1">
                <a:solidFill>
                  <a:prstClr val="black"/>
                </a:solidFill>
              </a:rPr>
              <a:t>למיטרא</a:t>
            </a:r>
            <a:r>
              <a:rPr lang="he-IL" sz="1600" dirty="0">
                <a:solidFill>
                  <a:prstClr val="black"/>
                </a:solidFill>
              </a:rPr>
              <a:t>, </a:t>
            </a:r>
          </a:p>
          <a:p>
            <a:pPr>
              <a:lnSpc>
                <a:spcPct val="120000"/>
              </a:lnSpc>
            </a:pPr>
            <a:r>
              <a:rPr lang="he-IL" sz="1600" dirty="0">
                <a:solidFill>
                  <a:prstClr val="black"/>
                </a:solidFill>
              </a:rPr>
              <a:t>שדור רבנן </a:t>
            </a:r>
            <a:r>
              <a:rPr lang="he-IL" sz="1600" dirty="0" err="1">
                <a:solidFill>
                  <a:prstClr val="black"/>
                </a:solidFill>
              </a:rPr>
              <a:t>זוגא</a:t>
            </a:r>
            <a:r>
              <a:rPr lang="he-IL" sz="1600" dirty="0">
                <a:solidFill>
                  <a:prstClr val="black"/>
                </a:solidFill>
              </a:rPr>
              <a:t> דרבנן לגביה למבעי רחמי </a:t>
            </a:r>
            <a:r>
              <a:rPr lang="he-IL" sz="1600" dirty="0" err="1">
                <a:solidFill>
                  <a:prstClr val="black"/>
                </a:solidFill>
              </a:rPr>
              <a:t>דניתי</a:t>
            </a:r>
            <a:r>
              <a:rPr lang="he-IL" sz="1600" dirty="0">
                <a:solidFill>
                  <a:prstClr val="black"/>
                </a:solidFill>
              </a:rPr>
              <a:t> </a:t>
            </a:r>
            <a:r>
              <a:rPr lang="he-IL" sz="1600" dirty="0" err="1">
                <a:solidFill>
                  <a:prstClr val="black"/>
                </a:solidFill>
              </a:rPr>
              <a:t>מיטרא</a:t>
            </a:r>
            <a:r>
              <a:rPr lang="he-IL" sz="1600" dirty="0">
                <a:solidFill>
                  <a:prstClr val="black"/>
                </a:solidFill>
              </a:rPr>
              <a:t>. </a:t>
            </a:r>
          </a:p>
          <a:p>
            <a:pPr>
              <a:lnSpc>
                <a:spcPct val="120000"/>
              </a:lnSpc>
            </a:pPr>
            <a:r>
              <a:rPr lang="he-IL" sz="1600" dirty="0" err="1">
                <a:solidFill>
                  <a:prstClr val="black"/>
                </a:solidFill>
              </a:rPr>
              <a:t>אזול</a:t>
            </a:r>
            <a:r>
              <a:rPr lang="he-IL" sz="1600" dirty="0">
                <a:solidFill>
                  <a:prstClr val="black"/>
                </a:solidFill>
              </a:rPr>
              <a:t> </a:t>
            </a:r>
            <a:r>
              <a:rPr lang="he-IL" sz="1600" dirty="0" err="1">
                <a:solidFill>
                  <a:prstClr val="black"/>
                </a:solidFill>
              </a:rPr>
              <a:t>לביתיה</a:t>
            </a:r>
            <a:r>
              <a:rPr lang="he-IL" sz="1600" dirty="0">
                <a:solidFill>
                  <a:prstClr val="black"/>
                </a:solidFill>
              </a:rPr>
              <a:t> ולא </a:t>
            </a:r>
            <a:r>
              <a:rPr lang="he-IL" sz="1600" dirty="0" err="1">
                <a:solidFill>
                  <a:prstClr val="black"/>
                </a:solidFill>
              </a:rPr>
              <a:t>אשכחוהו</a:t>
            </a:r>
            <a:r>
              <a:rPr lang="he-IL" sz="1600" dirty="0">
                <a:solidFill>
                  <a:prstClr val="black"/>
                </a:solidFill>
              </a:rPr>
              <a:t>, </a:t>
            </a:r>
          </a:p>
          <a:p>
            <a:pPr>
              <a:lnSpc>
                <a:spcPct val="120000"/>
              </a:lnSpc>
            </a:pPr>
            <a:r>
              <a:rPr lang="he-IL" sz="1600" dirty="0" err="1">
                <a:solidFill>
                  <a:prstClr val="black"/>
                </a:solidFill>
              </a:rPr>
              <a:t>אזול</a:t>
            </a:r>
            <a:r>
              <a:rPr lang="he-IL" sz="1600" dirty="0">
                <a:solidFill>
                  <a:prstClr val="black"/>
                </a:solidFill>
              </a:rPr>
              <a:t> </a:t>
            </a:r>
            <a:r>
              <a:rPr lang="he-IL" sz="1600" dirty="0" err="1">
                <a:solidFill>
                  <a:prstClr val="black"/>
                </a:solidFill>
              </a:rPr>
              <a:t>בדברא</a:t>
            </a:r>
            <a:r>
              <a:rPr lang="he-IL" sz="1600" dirty="0">
                <a:solidFill>
                  <a:prstClr val="black"/>
                </a:solidFill>
              </a:rPr>
              <a:t> </a:t>
            </a:r>
            <a:r>
              <a:rPr lang="he-IL" sz="1600" dirty="0" err="1">
                <a:solidFill>
                  <a:prstClr val="black"/>
                </a:solidFill>
              </a:rPr>
              <a:t>ואשכחוהו</a:t>
            </a:r>
            <a:r>
              <a:rPr lang="he-IL" sz="1600" dirty="0">
                <a:solidFill>
                  <a:prstClr val="black"/>
                </a:solidFill>
              </a:rPr>
              <a:t> דהוה </a:t>
            </a:r>
            <a:r>
              <a:rPr lang="he-IL" sz="1600" dirty="0" err="1">
                <a:solidFill>
                  <a:prstClr val="black"/>
                </a:solidFill>
              </a:rPr>
              <a:t>קא</a:t>
            </a:r>
            <a:r>
              <a:rPr lang="he-IL" sz="1600" dirty="0">
                <a:solidFill>
                  <a:prstClr val="black"/>
                </a:solidFill>
              </a:rPr>
              <a:t> </a:t>
            </a:r>
            <a:r>
              <a:rPr lang="he-IL" sz="1600" dirty="0" err="1">
                <a:solidFill>
                  <a:prstClr val="black"/>
                </a:solidFill>
              </a:rPr>
              <a:t>רפיק</a:t>
            </a:r>
            <a:r>
              <a:rPr lang="he-IL" sz="1600" dirty="0">
                <a:solidFill>
                  <a:prstClr val="black"/>
                </a:solidFill>
              </a:rPr>
              <a:t>. </a:t>
            </a:r>
          </a:p>
          <a:p>
            <a:pPr>
              <a:lnSpc>
                <a:spcPct val="120000"/>
              </a:lnSpc>
            </a:pPr>
            <a:endParaRPr lang="he-IL" sz="900" dirty="0">
              <a:solidFill>
                <a:prstClr val="black"/>
              </a:solidFill>
            </a:endParaRPr>
          </a:p>
          <a:p>
            <a:pPr>
              <a:lnSpc>
                <a:spcPct val="120000"/>
              </a:lnSpc>
            </a:pPr>
            <a:r>
              <a:rPr lang="he-IL" sz="1600" dirty="0">
                <a:solidFill>
                  <a:prstClr val="black"/>
                </a:solidFill>
              </a:rPr>
              <a:t>יהבו ליה שלמא ולא </a:t>
            </a:r>
            <a:r>
              <a:rPr lang="he-IL" sz="1600" dirty="0" err="1">
                <a:solidFill>
                  <a:prstClr val="black"/>
                </a:solidFill>
              </a:rPr>
              <a:t>אסבר</a:t>
            </a:r>
            <a:r>
              <a:rPr lang="he-IL" sz="1600" dirty="0">
                <a:solidFill>
                  <a:prstClr val="black"/>
                </a:solidFill>
              </a:rPr>
              <a:t> להו אפיה. </a:t>
            </a:r>
          </a:p>
          <a:p>
            <a:pPr>
              <a:lnSpc>
                <a:spcPct val="120000"/>
              </a:lnSpc>
            </a:pPr>
            <a:r>
              <a:rPr lang="he-IL" sz="1600" dirty="0" err="1">
                <a:solidFill>
                  <a:prstClr val="black"/>
                </a:solidFill>
              </a:rPr>
              <a:t>בפניא</a:t>
            </a:r>
            <a:r>
              <a:rPr lang="he-IL" sz="1600" dirty="0">
                <a:solidFill>
                  <a:prstClr val="black"/>
                </a:solidFill>
              </a:rPr>
              <a:t>, כי </a:t>
            </a:r>
            <a:r>
              <a:rPr lang="he-IL" sz="1600" dirty="0" err="1">
                <a:solidFill>
                  <a:prstClr val="black"/>
                </a:solidFill>
              </a:rPr>
              <a:t>הוה</a:t>
            </a:r>
            <a:r>
              <a:rPr lang="he-IL" sz="1600" dirty="0">
                <a:solidFill>
                  <a:prstClr val="black"/>
                </a:solidFill>
              </a:rPr>
              <a:t> </a:t>
            </a:r>
            <a:r>
              <a:rPr lang="he-IL" sz="1600" dirty="0" err="1">
                <a:solidFill>
                  <a:prstClr val="black"/>
                </a:solidFill>
              </a:rPr>
              <a:t>מנקט</a:t>
            </a:r>
            <a:r>
              <a:rPr lang="he-IL" sz="1600" dirty="0">
                <a:solidFill>
                  <a:prstClr val="black"/>
                </a:solidFill>
              </a:rPr>
              <a:t> </a:t>
            </a:r>
            <a:r>
              <a:rPr lang="he-IL" sz="1600" dirty="0" err="1">
                <a:solidFill>
                  <a:prstClr val="black"/>
                </a:solidFill>
              </a:rPr>
              <a:t>ציבי</a:t>
            </a:r>
            <a:r>
              <a:rPr lang="he-IL" sz="1600" dirty="0">
                <a:solidFill>
                  <a:prstClr val="black"/>
                </a:solidFill>
              </a:rPr>
              <a:t>, </a:t>
            </a:r>
            <a:r>
              <a:rPr lang="he-IL" sz="1600" dirty="0" err="1">
                <a:solidFill>
                  <a:prstClr val="black"/>
                </a:solidFill>
              </a:rPr>
              <a:t>דרא</a:t>
            </a:r>
            <a:r>
              <a:rPr lang="he-IL" sz="1600" dirty="0">
                <a:solidFill>
                  <a:prstClr val="black"/>
                </a:solidFill>
              </a:rPr>
              <a:t> </a:t>
            </a:r>
            <a:r>
              <a:rPr lang="he-IL" sz="1600" dirty="0" err="1">
                <a:solidFill>
                  <a:prstClr val="black"/>
                </a:solidFill>
              </a:rPr>
              <a:t>ציבי</a:t>
            </a:r>
            <a:r>
              <a:rPr lang="he-IL" sz="1600" dirty="0">
                <a:solidFill>
                  <a:prstClr val="black"/>
                </a:solidFill>
              </a:rPr>
              <a:t> </a:t>
            </a:r>
            <a:r>
              <a:rPr lang="he-IL" sz="1600" dirty="0" err="1">
                <a:solidFill>
                  <a:prstClr val="black"/>
                </a:solidFill>
              </a:rPr>
              <a:t>ומרא</a:t>
            </a:r>
            <a:r>
              <a:rPr lang="he-IL" sz="1600" dirty="0">
                <a:solidFill>
                  <a:prstClr val="black"/>
                </a:solidFill>
              </a:rPr>
              <a:t> בחד </a:t>
            </a:r>
            <a:r>
              <a:rPr lang="he-IL" sz="1600" dirty="0" err="1">
                <a:solidFill>
                  <a:prstClr val="black"/>
                </a:solidFill>
              </a:rPr>
              <a:t>כתפא</a:t>
            </a:r>
            <a:r>
              <a:rPr lang="he-IL" sz="1600" dirty="0">
                <a:solidFill>
                  <a:prstClr val="black"/>
                </a:solidFill>
              </a:rPr>
              <a:t> </a:t>
            </a:r>
            <a:r>
              <a:rPr lang="he-IL" sz="1600" dirty="0" err="1">
                <a:solidFill>
                  <a:prstClr val="black"/>
                </a:solidFill>
              </a:rPr>
              <a:t>וגלימא</a:t>
            </a:r>
            <a:r>
              <a:rPr lang="he-IL" sz="1600" dirty="0">
                <a:solidFill>
                  <a:prstClr val="black"/>
                </a:solidFill>
              </a:rPr>
              <a:t> בחד </a:t>
            </a:r>
            <a:r>
              <a:rPr lang="he-IL" sz="1600" dirty="0" err="1">
                <a:solidFill>
                  <a:prstClr val="black"/>
                </a:solidFill>
              </a:rPr>
              <a:t>כתפא</a:t>
            </a:r>
            <a:r>
              <a:rPr lang="he-IL" sz="1600" dirty="0">
                <a:solidFill>
                  <a:prstClr val="black"/>
                </a:solidFill>
              </a:rPr>
              <a:t>. </a:t>
            </a:r>
          </a:p>
          <a:p>
            <a:pPr>
              <a:lnSpc>
                <a:spcPct val="120000"/>
              </a:lnSpc>
            </a:pPr>
            <a:r>
              <a:rPr lang="he-IL" sz="1600" dirty="0">
                <a:solidFill>
                  <a:prstClr val="black"/>
                </a:solidFill>
              </a:rPr>
              <a:t>כולה אורחא לא סיים </a:t>
            </a:r>
            <a:r>
              <a:rPr lang="he-IL" sz="1600" dirty="0" err="1">
                <a:solidFill>
                  <a:prstClr val="black"/>
                </a:solidFill>
              </a:rPr>
              <a:t>מסאני</a:t>
            </a:r>
            <a:r>
              <a:rPr lang="he-IL" sz="1600" dirty="0">
                <a:solidFill>
                  <a:prstClr val="black"/>
                </a:solidFill>
              </a:rPr>
              <a:t>, כי מטי </a:t>
            </a:r>
            <a:r>
              <a:rPr lang="he-IL" sz="1600" dirty="0" err="1">
                <a:solidFill>
                  <a:prstClr val="black"/>
                </a:solidFill>
              </a:rPr>
              <a:t>למיא</a:t>
            </a:r>
            <a:r>
              <a:rPr lang="he-IL" sz="1600" dirty="0">
                <a:solidFill>
                  <a:prstClr val="black"/>
                </a:solidFill>
              </a:rPr>
              <a:t> סיים </a:t>
            </a:r>
            <a:r>
              <a:rPr lang="he-IL" sz="1600" dirty="0" err="1">
                <a:solidFill>
                  <a:prstClr val="black"/>
                </a:solidFill>
              </a:rPr>
              <a:t>מסאניה</a:t>
            </a:r>
            <a:r>
              <a:rPr lang="he-IL" sz="1600" dirty="0">
                <a:solidFill>
                  <a:prstClr val="black"/>
                </a:solidFill>
              </a:rPr>
              <a:t>. </a:t>
            </a:r>
          </a:p>
          <a:p>
            <a:pPr>
              <a:lnSpc>
                <a:spcPct val="120000"/>
              </a:lnSpc>
            </a:pPr>
            <a:r>
              <a:rPr lang="he-IL" sz="1600" dirty="0">
                <a:solidFill>
                  <a:prstClr val="black"/>
                </a:solidFill>
              </a:rPr>
              <a:t>כי מטא </a:t>
            </a:r>
            <a:r>
              <a:rPr lang="he-IL" sz="1600" dirty="0" err="1">
                <a:solidFill>
                  <a:prstClr val="black"/>
                </a:solidFill>
              </a:rPr>
              <a:t>להיזמי</a:t>
            </a:r>
            <a:r>
              <a:rPr lang="he-IL" sz="1600" dirty="0">
                <a:solidFill>
                  <a:prstClr val="black"/>
                </a:solidFill>
              </a:rPr>
              <a:t> </a:t>
            </a:r>
            <a:r>
              <a:rPr lang="he-IL" sz="1600" dirty="0" err="1">
                <a:solidFill>
                  <a:prstClr val="black"/>
                </a:solidFill>
              </a:rPr>
              <a:t>והיגי</a:t>
            </a:r>
            <a:r>
              <a:rPr lang="he-IL" sz="1600" dirty="0">
                <a:solidFill>
                  <a:prstClr val="black"/>
                </a:solidFill>
              </a:rPr>
              <a:t> </a:t>
            </a:r>
            <a:r>
              <a:rPr lang="he-IL" sz="1600" dirty="0" err="1">
                <a:solidFill>
                  <a:prstClr val="black"/>
                </a:solidFill>
              </a:rPr>
              <a:t>דלינהו</a:t>
            </a:r>
            <a:r>
              <a:rPr lang="he-IL" sz="1600" dirty="0">
                <a:solidFill>
                  <a:prstClr val="black"/>
                </a:solidFill>
              </a:rPr>
              <a:t> למניה. </a:t>
            </a:r>
          </a:p>
          <a:p>
            <a:pPr>
              <a:lnSpc>
                <a:spcPct val="120000"/>
              </a:lnSpc>
            </a:pPr>
            <a:r>
              <a:rPr lang="he-IL" sz="1600" dirty="0">
                <a:solidFill>
                  <a:prstClr val="black"/>
                </a:solidFill>
              </a:rPr>
              <a:t>כי מטא </a:t>
            </a:r>
            <a:r>
              <a:rPr lang="he-IL" sz="1600" dirty="0" err="1">
                <a:solidFill>
                  <a:prstClr val="black"/>
                </a:solidFill>
              </a:rPr>
              <a:t>למתא</a:t>
            </a:r>
            <a:r>
              <a:rPr lang="he-IL" sz="1600" dirty="0">
                <a:solidFill>
                  <a:prstClr val="black"/>
                </a:solidFill>
              </a:rPr>
              <a:t> נפקא </a:t>
            </a:r>
            <a:r>
              <a:rPr lang="he-IL" sz="1600" dirty="0" err="1">
                <a:solidFill>
                  <a:prstClr val="black"/>
                </a:solidFill>
              </a:rPr>
              <a:t>דביתהו</a:t>
            </a:r>
            <a:r>
              <a:rPr lang="he-IL" sz="1600" dirty="0">
                <a:solidFill>
                  <a:prstClr val="black"/>
                </a:solidFill>
              </a:rPr>
              <a:t> לאפיה כי </a:t>
            </a:r>
            <a:r>
              <a:rPr lang="he-IL" sz="1600" dirty="0" err="1">
                <a:solidFill>
                  <a:prstClr val="black"/>
                </a:solidFill>
              </a:rPr>
              <a:t>מיקשטא</a:t>
            </a:r>
            <a:r>
              <a:rPr lang="he-IL" sz="1600" dirty="0">
                <a:solidFill>
                  <a:prstClr val="black"/>
                </a:solidFill>
              </a:rPr>
              <a:t>. </a:t>
            </a:r>
          </a:p>
          <a:p>
            <a:pPr>
              <a:lnSpc>
                <a:spcPct val="120000"/>
              </a:lnSpc>
            </a:pPr>
            <a:r>
              <a:rPr lang="he-IL" sz="1600" dirty="0">
                <a:solidFill>
                  <a:prstClr val="black"/>
                </a:solidFill>
              </a:rPr>
              <a:t>כי מטא </a:t>
            </a:r>
            <a:r>
              <a:rPr lang="he-IL" sz="1600" dirty="0" err="1">
                <a:solidFill>
                  <a:prstClr val="black"/>
                </a:solidFill>
              </a:rPr>
              <a:t>לביתיה</a:t>
            </a:r>
            <a:r>
              <a:rPr lang="he-IL" sz="1600" dirty="0">
                <a:solidFill>
                  <a:prstClr val="black"/>
                </a:solidFill>
              </a:rPr>
              <a:t> </a:t>
            </a:r>
            <a:r>
              <a:rPr lang="he-IL" sz="1600" dirty="0" err="1">
                <a:solidFill>
                  <a:prstClr val="black"/>
                </a:solidFill>
              </a:rPr>
              <a:t>עלת</a:t>
            </a:r>
            <a:r>
              <a:rPr lang="he-IL" sz="1600" dirty="0">
                <a:solidFill>
                  <a:prstClr val="black"/>
                </a:solidFill>
              </a:rPr>
              <a:t> </a:t>
            </a:r>
            <a:r>
              <a:rPr lang="he-IL" sz="1600" dirty="0" err="1">
                <a:solidFill>
                  <a:prstClr val="black"/>
                </a:solidFill>
              </a:rPr>
              <a:t>דביתהו</a:t>
            </a:r>
            <a:r>
              <a:rPr lang="he-IL" sz="1600" dirty="0">
                <a:solidFill>
                  <a:prstClr val="black"/>
                </a:solidFill>
              </a:rPr>
              <a:t> ברישא והדר עייל </a:t>
            </a:r>
            <a:r>
              <a:rPr lang="he-IL" sz="1600" dirty="0" err="1">
                <a:solidFill>
                  <a:prstClr val="black"/>
                </a:solidFill>
              </a:rPr>
              <a:t>איהו</a:t>
            </a:r>
            <a:r>
              <a:rPr lang="he-IL" sz="1600" dirty="0">
                <a:solidFill>
                  <a:prstClr val="black"/>
                </a:solidFill>
              </a:rPr>
              <a:t> והדר עיילי רבנן. </a:t>
            </a:r>
          </a:p>
          <a:p>
            <a:pPr>
              <a:lnSpc>
                <a:spcPct val="120000"/>
              </a:lnSpc>
            </a:pPr>
            <a:r>
              <a:rPr lang="he-IL" sz="1600" dirty="0">
                <a:solidFill>
                  <a:prstClr val="black"/>
                </a:solidFill>
              </a:rPr>
              <a:t>יתיב וכריך </a:t>
            </a:r>
            <a:r>
              <a:rPr lang="he-IL" sz="1600" dirty="0" err="1">
                <a:solidFill>
                  <a:prstClr val="black"/>
                </a:solidFill>
              </a:rPr>
              <a:t>ריפתא</a:t>
            </a:r>
            <a:r>
              <a:rPr lang="he-IL" sz="1600" dirty="0">
                <a:solidFill>
                  <a:prstClr val="black"/>
                </a:solidFill>
              </a:rPr>
              <a:t> ולא אמר להו </a:t>
            </a:r>
            <a:r>
              <a:rPr lang="he-IL" sz="1600" dirty="0" err="1">
                <a:solidFill>
                  <a:prstClr val="black"/>
                </a:solidFill>
              </a:rPr>
              <a:t>לרבנן</a:t>
            </a:r>
            <a:r>
              <a:rPr lang="he-IL" sz="1600" dirty="0">
                <a:solidFill>
                  <a:prstClr val="black"/>
                </a:solidFill>
              </a:rPr>
              <a:t> תו </a:t>
            </a:r>
            <a:r>
              <a:rPr lang="he-IL" sz="1600" dirty="0" err="1">
                <a:solidFill>
                  <a:prstClr val="black"/>
                </a:solidFill>
              </a:rPr>
              <a:t>כרוכו</a:t>
            </a:r>
            <a:r>
              <a:rPr lang="he-IL" sz="1600" dirty="0">
                <a:solidFill>
                  <a:prstClr val="black"/>
                </a:solidFill>
              </a:rPr>
              <a:t>. </a:t>
            </a:r>
          </a:p>
          <a:p>
            <a:pPr>
              <a:lnSpc>
                <a:spcPct val="120000"/>
              </a:lnSpc>
            </a:pPr>
            <a:r>
              <a:rPr lang="he-IL" sz="1600" dirty="0">
                <a:solidFill>
                  <a:prstClr val="black"/>
                </a:solidFill>
              </a:rPr>
              <a:t>פלג </a:t>
            </a:r>
            <a:r>
              <a:rPr lang="he-IL" sz="1600" dirty="0" err="1">
                <a:solidFill>
                  <a:prstClr val="black"/>
                </a:solidFill>
              </a:rPr>
              <a:t>ריפתא</a:t>
            </a:r>
            <a:r>
              <a:rPr lang="he-IL" sz="1600" dirty="0">
                <a:solidFill>
                  <a:prstClr val="black"/>
                </a:solidFill>
              </a:rPr>
              <a:t> </a:t>
            </a:r>
            <a:r>
              <a:rPr lang="he-IL" sz="1600" dirty="0" err="1">
                <a:solidFill>
                  <a:prstClr val="black"/>
                </a:solidFill>
              </a:rPr>
              <a:t>לינוקי</a:t>
            </a:r>
            <a:r>
              <a:rPr lang="he-IL" sz="1600" dirty="0">
                <a:solidFill>
                  <a:prstClr val="black"/>
                </a:solidFill>
              </a:rPr>
              <a:t> </a:t>
            </a:r>
            <a:r>
              <a:rPr lang="he-IL" sz="1600" dirty="0" err="1">
                <a:solidFill>
                  <a:prstClr val="black"/>
                </a:solidFill>
              </a:rPr>
              <a:t>לקשישא</a:t>
            </a:r>
            <a:r>
              <a:rPr lang="he-IL" sz="1600" dirty="0">
                <a:solidFill>
                  <a:prstClr val="black"/>
                </a:solidFill>
              </a:rPr>
              <a:t> </a:t>
            </a:r>
            <a:r>
              <a:rPr lang="he-IL" sz="1600" dirty="0" err="1">
                <a:solidFill>
                  <a:prstClr val="black"/>
                </a:solidFill>
              </a:rPr>
              <a:t>חדא</a:t>
            </a:r>
            <a:r>
              <a:rPr lang="he-IL" sz="1600" dirty="0">
                <a:solidFill>
                  <a:prstClr val="black"/>
                </a:solidFill>
              </a:rPr>
              <a:t> </a:t>
            </a:r>
            <a:r>
              <a:rPr lang="he-IL" sz="1600" dirty="0" err="1">
                <a:solidFill>
                  <a:prstClr val="black"/>
                </a:solidFill>
              </a:rPr>
              <a:t>ולזוטרא</a:t>
            </a:r>
            <a:r>
              <a:rPr lang="he-IL" sz="1600" dirty="0">
                <a:solidFill>
                  <a:prstClr val="black"/>
                </a:solidFill>
              </a:rPr>
              <a:t> תרי. </a:t>
            </a:r>
          </a:p>
          <a:p>
            <a:pPr>
              <a:lnSpc>
                <a:spcPct val="120000"/>
              </a:lnSpc>
            </a:pPr>
            <a:endParaRPr lang="he-IL" sz="900" dirty="0">
              <a:solidFill>
                <a:prstClr val="black"/>
              </a:solidFill>
            </a:endParaRPr>
          </a:p>
          <a:p>
            <a:pPr>
              <a:lnSpc>
                <a:spcPct val="120000"/>
              </a:lnSpc>
            </a:pPr>
            <a:r>
              <a:rPr lang="he-IL" sz="1600" dirty="0">
                <a:solidFill>
                  <a:prstClr val="black"/>
                </a:solidFill>
              </a:rPr>
              <a:t>אמר לה </a:t>
            </a:r>
            <a:r>
              <a:rPr lang="he-IL" sz="1600" dirty="0" err="1">
                <a:solidFill>
                  <a:prstClr val="black"/>
                </a:solidFill>
              </a:rPr>
              <a:t>לדביתהו</a:t>
            </a:r>
            <a:r>
              <a:rPr lang="he-IL" sz="1600" dirty="0">
                <a:solidFill>
                  <a:prstClr val="black"/>
                </a:solidFill>
              </a:rPr>
              <a:t>: </a:t>
            </a:r>
            <a:r>
              <a:rPr lang="he-IL" sz="1600" dirty="0" err="1">
                <a:solidFill>
                  <a:prstClr val="black"/>
                </a:solidFill>
              </a:rPr>
              <a:t>ידענא</a:t>
            </a:r>
            <a:r>
              <a:rPr lang="he-IL" sz="1600" dirty="0">
                <a:solidFill>
                  <a:prstClr val="black"/>
                </a:solidFill>
              </a:rPr>
              <a:t> דרבנן משום </a:t>
            </a:r>
            <a:r>
              <a:rPr lang="he-IL" sz="1600" dirty="0" err="1">
                <a:solidFill>
                  <a:prstClr val="black"/>
                </a:solidFill>
              </a:rPr>
              <a:t>מיטרא</a:t>
            </a:r>
            <a:r>
              <a:rPr lang="he-IL" sz="1600" dirty="0">
                <a:solidFill>
                  <a:prstClr val="black"/>
                </a:solidFill>
              </a:rPr>
              <a:t> </a:t>
            </a:r>
            <a:r>
              <a:rPr lang="he-IL" sz="1600" dirty="0" err="1">
                <a:solidFill>
                  <a:prstClr val="black"/>
                </a:solidFill>
              </a:rPr>
              <a:t>קא</a:t>
            </a:r>
            <a:r>
              <a:rPr lang="he-IL" sz="1600" dirty="0">
                <a:solidFill>
                  <a:prstClr val="black"/>
                </a:solidFill>
              </a:rPr>
              <a:t> אתו, ניסק לאיגרא </a:t>
            </a:r>
            <a:r>
              <a:rPr lang="he-IL" sz="1600" dirty="0" err="1">
                <a:solidFill>
                  <a:prstClr val="black"/>
                </a:solidFill>
              </a:rPr>
              <a:t>וניבעי</a:t>
            </a:r>
            <a:r>
              <a:rPr lang="he-IL" sz="1600" dirty="0">
                <a:solidFill>
                  <a:prstClr val="black"/>
                </a:solidFill>
              </a:rPr>
              <a:t> רחמי, אפשר </a:t>
            </a:r>
            <a:r>
              <a:rPr lang="he-IL" sz="1600" dirty="0" err="1">
                <a:solidFill>
                  <a:prstClr val="black"/>
                </a:solidFill>
              </a:rPr>
              <a:t>דמרצי</a:t>
            </a:r>
            <a:r>
              <a:rPr lang="he-IL" sz="1600" dirty="0">
                <a:solidFill>
                  <a:prstClr val="black"/>
                </a:solidFill>
              </a:rPr>
              <a:t> הקדוש ברוך הוא </a:t>
            </a:r>
            <a:r>
              <a:rPr lang="he-IL" sz="1600" dirty="0" err="1">
                <a:solidFill>
                  <a:prstClr val="black"/>
                </a:solidFill>
              </a:rPr>
              <a:t>וייתי</a:t>
            </a:r>
            <a:r>
              <a:rPr lang="he-IL" sz="1600" dirty="0">
                <a:solidFill>
                  <a:prstClr val="black"/>
                </a:solidFill>
              </a:rPr>
              <a:t> </a:t>
            </a:r>
            <a:r>
              <a:rPr lang="he-IL" sz="1600" dirty="0" err="1">
                <a:solidFill>
                  <a:prstClr val="black"/>
                </a:solidFill>
              </a:rPr>
              <a:t>מיטרא</a:t>
            </a:r>
            <a:r>
              <a:rPr lang="he-IL" sz="1600" dirty="0">
                <a:solidFill>
                  <a:prstClr val="black"/>
                </a:solidFill>
              </a:rPr>
              <a:t> ולא נחזיק </a:t>
            </a:r>
            <a:r>
              <a:rPr lang="he-IL" sz="1600" dirty="0" err="1">
                <a:solidFill>
                  <a:prstClr val="black"/>
                </a:solidFill>
              </a:rPr>
              <a:t>טיבותא</a:t>
            </a:r>
            <a:r>
              <a:rPr lang="he-IL" sz="1600" dirty="0">
                <a:solidFill>
                  <a:prstClr val="black"/>
                </a:solidFill>
              </a:rPr>
              <a:t> </a:t>
            </a:r>
            <a:r>
              <a:rPr lang="he-IL" sz="1600" dirty="0" err="1">
                <a:solidFill>
                  <a:prstClr val="black"/>
                </a:solidFill>
              </a:rPr>
              <a:t>לנפשין</a:t>
            </a:r>
            <a:r>
              <a:rPr lang="he-IL" sz="1600" dirty="0">
                <a:solidFill>
                  <a:prstClr val="black"/>
                </a:solidFill>
              </a:rPr>
              <a:t>. </a:t>
            </a:r>
          </a:p>
          <a:p>
            <a:pPr>
              <a:lnSpc>
                <a:spcPct val="120000"/>
              </a:lnSpc>
            </a:pPr>
            <a:r>
              <a:rPr lang="he-IL" sz="1600" dirty="0" err="1">
                <a:solidFill>
                  <a:prstClr val="black"/>
                </a:solidFill>
              </a:rPr>
              <a:t>סקו</a:t>
            </a:r>
            <a:r>
              <a:rPr lang="he-IL" sz="1600" dirty="0">
                <a:solidFill>
                  <a:prstClr val="black"/>
                </a:solidFill>
              </a:rPr>
              <a:t> לאיגרא, קם </a:t>
            </a:r>
            <a:r>
              <a:rPr lang="he-IL" sz="1600" dirty="0" err="1">
                <a:solidFill>
                  <a:prstClr val="black"/>
                </a:solidFill>
              </a:rPr>
              <a:t>איהו</a:t>
            </a:r>
            <a:r>
              <a:rPr lang="he-IL" sz="1600" dirty="0">
                <a:solidFill>
                  <a:prstClr val="black"/>
                </a:solidFill>
              </a:rPr>
              <a:t> בחדא </a:t>
            </a:r>
            <a:r>
              <a:rPr lang="he-IL" sz="1600" dirty="0" err="1">
                <a:solidFill>
                  <a:prstClr val="black"/>
                </a:solidFill>
              </a:rPr>
              <a:t>זויתא</a:t>
            </a:r>
            <a:r>
              <a:rPr lang="he-IL" sz="1600" dirty="0">
                <a:solidFill>
                  <a:prstClr val="black"/>
                </a:solidFill>
              </a:rPr>
              <a:t> </a:t>
            </a:r>
            <a:r>
              <a:rPr lang="he-IL" sz="1600" dirty="0" err="1">
                <a:solidFill>
                  <a:prstClr val="black"/>
                </a:solidFill>
              </a:rPr>
              <a:t>ואיהי</a:t>
            </a:r>
            <a:r>
              <a:rPr lang="he-IL" sz="1600" dirty="0">
                <a:solidFill>
                  <a:prstClr val="black"/>
                </a:solidFill>
              </a:rPr>
              <a:t> בחדא </a:t>
            </a:r>
            <a:r>
              <a:rPr lang="he-IL" sz="1600" dirty="0" err="1">
                <a:solidFill>
                  <a:prstClr val="black"/>
                </a:solidFill>
              </a:rPr>
              <a:t>זויתא</a:t>
            </a:r>
            <a:r>
              <a:rPr lang="he-IL" sz="1600" dirty="0">
                <a:solidFill>
                  <a:prstClr val="black"/>
                </a:solidFill>
              </a:rPr>
              <a:t>, קדים </a:t>
            </a:r>
            <a:r>
              <a:rPr lang="he-IL" sz="1600" dirty="0" err="1">
                <a:solidFill>
                  <a:prstClr val="black"/>
                </a:solidFill>
              </a:rPr>
              <a:t>סלוק</a:t>
            </a:r>
            <a:r>
              <a:rPr lang="he-IL" sz="1600" dirty="0">
                <a:solidFill>
                  <a:prstClr val="black"/>
                </a:solidFill>
              </a:rPr>
              <a:t> ענני </a:t>
            </a:r>
            <a:r>
              <a:rPr lang="he-IL" sz="1600" dirty="0" err="1">
                <a:solidFill>
                  <a:prstClr val="black"/>
                </a:solidFill>
              </a:rPr>
              <a:t>מהך</a:t>
            </a:r>
            <a:r>
              <a:rPr lang="he-IL" sz="1600" dirty="0">
                <a:solidFill>
                  <a:prstClr val="black"/>
                </a:solidFill>
              </a:rPr>
              <a:t> </a:t>
            </a:r>
            <a:r>
              <a:rPr lang="he-IL" sz="1600" dirty="0" err="1">
                <a:solidFill>
                  <a:prstClr val="black"/>
                </a:solidFill>
              </a:rPr>
              <a:t>זויתא</a:t>
            </a:r>
            <a:r>
              <a:rPr lang="he-IL" sz="1600" dirty="0">
                <a:solidFill>
                  <a:prstClr val="black"/>
                </a:solidFill>
              </a:rPr>
              <a:t> </a:t>
            </a:r>
            <a:r>
              <a:rPr lang="he-IL" sz="1600" dirty="0" err="1">
                <a:solidFill>
                  <a:prstClr val="black"/>
                </a:solidFill>
              </a:rPr>
              <a:t>דדביתהו</a:t>
            </a:r>
            <a:r>
              <a:rPr lang="he-IL" sz="1600" dirty="0">
                <a:solidFill>
                  <a:prstClr val="black"/>
                </a:solidFill>
              </a:rPr>
              <a:t>. </a:t>
            </a:r>
          </a:p>
          <a:p>
            <a:pPr>
              <a:lnSpc>
                <a:spcPct val="120000"/>
              </a:lnSpc>
            </a:pPr>
            <a:r>
              <a:rPr lang="he-IL" sz="1600" dirty="0">
                <a:solidFill>
                  <a:prstClr val="black"/>
                </a:solidFill>
              </a:rPr>
              <a:t>כי </a:t>
            </a:r>
            <a:r>
              <a:rPr lang="he-IL" sz="1600" dirty="0" err="1">
                <a:solidFill>
                  <a:prstClr val="black"/>
                </a:solidFill>
              </a:rPr>
              <a:t>נחית</a:t>
            </a:r>
            <a:r>
              <a:rPr lang="he-IL" sz="1600" dirty="0">
                <a:solidFill>
                  <a:prstClr val="black"/>
                </a:solidFill>
              </a:rPr>
              <a:t> אמר להו: </a:t>
            </a:r>
            <a:r>
              <a:rPr lang="he-IL" sz="1600" dirty="0" err="1">
                <a:solidFill>
                  <a:prstClr val="black"/>
                </a:solidFill>
              </a:rPr>
              <a:t>אמאי</a:t>
            </a:r>
            <a:r>
              <a:rPr lang="he-IL" sz="1600" dirty="0">
                <a:solidFill>
                  <a:prstClr val="black"/>
                </a:solidFill>
              </a:rPr>
              <a:t> אתו רבנן? </a:t>
            </a:r>
          </a:p>
          <a:p>
            <a:pPr>
              <a:lnSpc>
                <a:spcPct val="120000"/>
              </a:lnSpc>
            </a:pPr>
            <a:r>
              <a:rPr lang="he-IL" sz="1600" dirty="0">
                <a:solidFill>
                  <a:prstClr val="black"/>
                </a:solidFill>
              </a:rPr>
              <a:t>אמרו ליה: שדרי לן רבנן לגבי </a:t>
            </a:r>
            <a:r>
              <a:rPr lang="he-IL" sz="1600" dirty="0" err="1">
                <a:solidFill>
                  <a:prstClr val="black"/>
                </a:solidFill>
              </a:rPr>
              <a:t>דמר</a:t>
            </a:r>
            <a:r>
              <a:rPr lang="he-IL" sz="1600" dirty="0">
                <a:solidFill>
                  <a:prstClr val="black"/>
                </a:solidFill>
              </a:rPr>
              <a:t> </a:t>
            </a:r>
            <a:r>
              <a:rPr lang="he-IL" sz="1600" dirty="0" err="1">
                <a:solidFill>
                  <a:prstClr val="black"/>
                </a:solidFill>
              </a:rPr>
              <a:t>למיבעי</a:t>
            </a:r>
            <a:r>
              <a:rPr lang="he-IL" sz="1600" dirty="0">
                <a:solidFill>
                  <a:prstClr val="black"/>
                </a:solidFill>
              </a:rPr>
              <a:t> רחמי </a:t>
            </a:r>
            <a:r>
              <a:rPr lang="he-IL" sz="1600" dirty="0" err="1">
                <a:solidFill>
                  <a:prstClr val="black"/>
                </a:solidFill>
              </a:rPr>
              <a:t>אמיטרא</a:t>
            </a:r>
            <a:r>
              <a:rPr lang="he-IL" sz="1600" dirty="0">
                <a:solidFill>
                  <a:prstClr val="black"/>
                </a:solidFill>
              </a:rPr>
              <a:t>. </a:t>
            </a:r>
          </a:p>
          <a:p>
            <a:pPr>
              <a:lnSpc>
                <a:spcPct val="120000"/>
              </a:lnSpc>
            </a:pPr>
            <a:r>
              <a:rPr lang="he-IL" sz="1600" dirty="0">
                <a:solidFill>
                  <a:prstClr val="black"/>
                </a:solidFill>
              </a:rPr>
              <a:t>אמר להו: ברוך המקום שלא הצריך אתכם לאבא חלקיה.</a:t>
            </a:r>
          </a:p>
        </p:txBody>
      </p:sp>
      <p:sp>
        <p:nvSpPr>
          <p:cNvPr id="6" name="TextBox 4">
            <a:extLst>
              <a:ext uri="{FF2B5EF4-FFF2-40B4-BE49-F238E27FC236}">
                <a16:creationId xmlns:a16="http://schemas.microsoft.com/office/drawing/2014/main" id="{0B6A1C5D-835B-4140-DF94-296E2B992EFC}"/>
              </a:ext>
            </a:extLst>
          </p:cNvPr>
          <p:cNvSpPr txBox="1"/>
          <p:nvPr/>
        </p:nvSpPr>
        <p:spPr>
          <a:xfrm>
            <a:off x="-306788" y="35330"/>
            <a:ext cx="3222604" cy="369332"/>
          </a:xfrm>
          <a:prstGeom prst="rect">
            <a:avLst/>
          </a:prstGeom>
          <a:noFill/>
        </p:spPr>
        <p:txBody>
          <a:bodyPr wrap="square" rtlCol="1">
            <a:spAutoFit/>
          </a:bodyPr>
          <a:lstStyle/>
          <a:p>
            <a:r>
              <a:rPr lang="he-IL" b="1" dirty="0">
                <a:solidFill>
                  <a:schemeClr val="bg1">
                    <a:lumMod val="50000"/>
                  </a:schemeClr>
                </a:solidFill>
              </a:rPr>
              <a:t>דף </a:t>
            </a:r>
            <a:r>
              <a:rPr lang="he-IL" b="1" dirty="0" err="1">
                <a:solidFill>
                  <a:schemeClr val="bg1">
                    <a:lumMod val="50000"/>
                  </a:schemeClr>
                </a:solidFill>
              </a:rPr>
              <a:t>כג</a:t>
            </a:r>
            <a:r>
              <a:rPr lang="he-IL" b="1" dirty="0">
                <a:solidFill>
                  <a:schemeClr val="bg1">
                    <a:lumMod val="50000"/>
                  </a:schemeClr>
                </a:solidFill>
              </a:rPr>
              <a:t> עמוד א - דף </a:t>
            </a:r>
            <a:r>
              <a:rPr lang="he-IL" b="1" dirty="0" err="1">
                <a:solidFill>
                  <a:schemeClr val="bg1">
                    <a:lumMod val="50000"/>
                  </a:schemeClr>
                </a:solidFill>
              </a:rPr>
              <a:t>כג</a:t>
            </a:r>
            <a:r>
              <a:rPr lang="he-IL" b="1" dirty="0">
                <a:solidFill>
                  <a:schemeClr val="bg1">
                    <a:lumMod val="50000"/>
                  </a:schemeClr>
                </a:solidFill>
              </a:rPr>
              <a:t> עמוד ב</a:t>
            </a:r>
          </a:p>
        </p:txBody>
      </p:sp>
      <p:sp>
        <p:nvSpPr>
          <p:cNvPr id="3" name="חץ: שמאלה 2">
            <a:extLst>
              <a:ext uri="{FF2B5EF4-FFF2-40B4-BE49-F238E27FC236}">
                <a16:creationId xmlns:a16="http://schemas.microsoft.com/office/drawing/2014/main" id="{7D5CF0D4-968C-AEFE-4266-8FE3C8BBD787}"/>
              </a:ext>
            </a:extLst>
          </p:cNvPr>
          <p:cNvSpPr/>
          <p:nvPr/>
        </p:nvSpPr>
        <p:spPr>
          <a:xfrm>
            <a:off x="611560" y="6337498"/>
            <a:ext cx="792088" cy="331862"/>
          </a:xfrm>
          <a:prstGeom prst="leftArrow">
            <a:avLst/>
          </a:prstGeom>
          <a:solidFill>
            <a:schemeClr val="accent1">
              <a:alpha val="7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5" name="TextBox 5">
            <a:extLst>
              <a:ext uri="{FF2B5EF4-FFF2-40B4-BE49-F238E27FC236}">
                <a16:creationId xmlns:a16="http://schemas.microsoft.com/office/drawing/2014/main" id="{1B3E09F6-9576-494D-4E70-C3E471D0CC95}"/>
              </a:ext>
            </a:extLst>
          </p:cNvPr>
          <p:cNvSpPr txBox="1"/>
          <p:nvPr/>
        </p:nvSpPr>
        <p:spPr>
          <a:xfrm>
            <a:off x="8584783" y="2331704"/>
            <a:ext cx="379705" cy="215444"/>
          </a:xfrm>
          <a:prstGeom prst="rect">
            <a:avLst/>
          </a:prstGeom>
          <a:noFill/>
        </p:spPr>
        <p:txBody>
          <a:bodyPr wrap="square" rtlCol="1">
            <a:spAutoFit/>
          </a:bodyPr>
          <a:lstStyle/>
          <a:p>
            <a:r>
              <a:rPr lang="he-IL" sz="800" dirty="0"/>
              <a:t>ע"ב</a:t>
            </a:r>
          </a:p>
        </p:txBody>
      </p:sp>
    </p:spTree>
    <p:extLst>
      <p:ext uri="{BB962C8B-B14F-4D97-AF65-F5344CB8AC3E}">
        <p14:creationId xmlns:p14="http://schemas.microsoft.com/office/powerpoint/2010/main" val="13102691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F8A825-CFA5-D701-F14C-7325EFE225DB}"/>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0E643154-CF74-A873-1050-344C5D72576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4" name="TextBox 3">
            <a:extLst>
              <a:ext uri="{FF2B5EF4-FFF2-40B4-BE49-F238E27FC236}">
                <a16:creationId xmlns:a16="http://schemas.microsoft.com/office/drawing/2014/main" id="{CB60E7DB-3184-94BC-9D16-DB4729939791}"/>
              </a:ext>
            </a:extLst>
          </p:cNvPr>
          <p:cNvSpPr txBox="1"/>
          <p:nvPr/>
        </p:nvSpPr>
        <p:spPr>
          <a:xfrm>
            <a:off x="547446" y="-61912"/>
            <a:ext cx="8208912" cy="7047250"/>
          </a:xfrm>
          <a:prstGeom prst="rect">
            <a:avLst/>
          </a:prstGeom>
          <a:noFill/>
        </p:spPr>
        <p:txBody>
          <a:bodyPr wrap="square" rtlCol="1">
            <a:spAutoFit/>
          </a:bodyPr>
          <a:lstStyle/>
          <a:p>
            <a:pPr>
              <a:lnSpc>
                <a:spcPct val="120000"/>
              </a:lnSpc>
            </a:pPr>
            <a:r>
              <a:rPr lang="he-IL" sz="1500" dirty="0">
                <a:solidFill>
                  <a:prstClr val="black"/>
                </a:solidFill>
              </a:rPr>
              <a:t>אמרו ליה: </a:t>
            </a:r>
          </a:p>
          <a:p>
            <a:pPr>
              <a:lnSpc>
                <a:spcPct val="120000"/>
              </a:lnSpc>
            </a:pPr>
            <a:r>
              <a:rPr lang="he-IL" sz="1500" dirty="0" err="1">
                <a:solidFill>
                  <a:prstClr val="black"/>
                </a:solidFill>
              </a:rPr>
              <a:t>ידעינן</a:t>
            </a:r>
            <a:r>
              <a:rPr lang="he-IL" sz="1500" dirty="0">
                <a:solidFill>
                  <a:prstClr val="black"/>
                </a:solidFill>
              </a:rPr>
              <a:t> </a:t>
            </a:r>
            <a:r>
              <a:rPr lang="he-IL" sz="1500" dirty="0" err="1">
                <a:solidFill>
                  <a:prstClr val="black"/>
                </a:solidFill>
              </a:rPr>
              <a:t>דמיטרא</a:t>
            </a:r>
            <a:r>
              <a:rPr lang="he-IL" sz="1500" dirty="0">
                <a:solidFill>
                  <a:prstClr val="black"/>
                </a:solidFill>
              </a:rPr>
              <a:t> מחמת מר הוא </a:t>
            </a:r>
            <a:r>
              <a:rPr lang="he-IL" sz="1500" dirty="0" err="1">
                <a:solidFill>
                  <a:prstClr val="black"/>
                </a:solidFill>
              </a:rPr>
              <a:t>דאתא</a:t>
            </a:r>
            <a:r>
              <a:rPr lang="he-IL" sz="1500" dirty="0">
                <a:solidFill>
                  <a:prstClr val="black"/>
                </a:solidFill>
              </a:rPr>
              <a:t>, אלא </a:t>
            </a:r>
            <a:r>
              <a:rPr lang="he-IL" sz="1500" dirty="0" err="1">
                <a:solidFill>
                  <a:prstClr val="black"/>
                </a:solidFill>
              </a:rPr>
              <a:t>לימא</a:t>
            </a:r>
            <a:r>
              <a:rPr lang="he-IL" sz="1500" dirty="0">
                <a:solidFill>
                  <a:prstClr val="black"/>
                </a:solidFill>
              </a:rPr>
              <a:t> לן מר הני מילי </a:t>
            </a:r>
            <a:r>
              <a:rPr lang="he-IL" sz="1500" dirty="0" err="1">
                <a:solidFill>
                  <a:prstClr val="black"/>
                </a:solidFill>
              </a:rPr>
              <a:t>דתמיהא</a:t>
            </a:r>
            <a:r>
              <a:rPr lang="he-IL" sz="1500" dirty="0">
                <a:solidFill>
                  <a:prstClr val="black"/>
                </a:solidFill>
              </a:rPr>
              <a:t> לן –</a:t>
            </a:r>
          </a:p>
          <a:p>
            <a:pPr>
              <a:lnSpc>
                <a:spcPct val="120000"/>
              </a:lnSpc>
            </a:pPr>
            <a:endParaRPr lang="he-IL" sz="600" dirty="0">
              <a:solidFill>
                <a:prstClr val="black"/>
              </a:solidFill>
            </a:endParaRPr>
          </a:p>
          <a:p>
            <a:pPr>
              <a:lnSpc>
                <a:spcPct val="120000"/>
              </a:lnSpc>
            </a:pPr>
            <a:r>
              <a:rPr lang="he-IL" sz="1500" dirty="0">
                <a:solidFill>
                  <a:prstClr val="black"/>
                </a:solidFill>
              </a:rPr>
              <a:t>- מאי טעמא כי </a:t>
            </a:r>
            <a:r>
              <a:rPr lang="he-IL" sz="1500" dirty="0" err="1">
                <a:solidFill>
                  <a:prstClr val="black"/>
                </a:solidFill>
              </a:rPr>
              <a:t>יהיבנא</a:t>
            </a:r>
            <a:r>
              <a:rPr lang="he-IL" sz="1500" dirty="0">
                <a:solidFill>
                  <a:prstClr val="black"/>
                </a:solidFill>
              </a:rPr>
              <a:t> למר שלמא לא </a:t>
            </a:r>
            <a:r>
              <a:rPr lang="he-IL" sz="1500" dirty="0" err="1">
                <a:solidFill>
                  <a:prstClr val="black"/>
                </a:solidFill>
              </a:rPr>
              <a:t>אסבר</a:t>
            </a:r>
            <a:r>
              <a:rPr lang="he-IL" sz="1500" dirty="0">
                <a:solidFill>
                  <a:prstClr val="black"/>
                </a:solidFill>
              </a:rPr>
              <a:t> לן מר אפיה? </a:t>
            </a:r>
          </a:p>
          <a:p>
            <a:pPr>
              <a:lnSpc>
                <a:spcPct val="120000"/>
              </a:lnSpc>
            </a:pPr>
            <a:r>
              <a:rPr lang="he-IL" sz="1500" dirty="0">
                <a:solidFill>
                  <a:prstClr val="black"/>
                </a:solidFill>
              </a:rPr>
              <a:t>  אמר להו: שכיר יום </a:t>
            </a:r>
            <a:r>
              <a:rPr lang="he-IL" sz="1500" dirty="0" err="1">
                <a:solidFill>
                  <a:prstClr val="black"/>
                </a:solidFill>
              </a:rPr>
              <a:t>הואי</a:t>
            </a:r>
            <a:r>
              <a:rPr lang="he-IL" sz="1500" dirty="0">
                <a:solidFill>
                  <a:prstClr val="black"/>
                </a:solidFill>
              </a:rPr>
              <a:t> </a:t>
            </a:r>
            <a:r>
              <a:rPr lang="he-IL" sz="1500" dirty="0" err="1">
                <a:solidFill>
                  <a:prstClr val="black"/>
                </a:solidFill>
              </a:rPr>
              <a:t>ואמינא</a:t>
            </a:r>
            <a:r>
              <a:rPr lang="he-IL" sz="1500" dirty="0">
                <a:solidFill>
                  <a:prstClr val="black"/>
                </a:solidFill>
              </a:rPr>
              <a:t> לא </a:t>
            </a:r>
            <a:r>
              <a:rPr lang="he-IL" sz="1500" dirty="0" err="1">
                <a:solidFill>
                  <a:prstClr val="black"/>
                </a:solidFill>
              </a:rPr>
              <a:t>איפגר</a:t>
            </a:r>
            <a:r>
              <a:rPr lang="he-IL" sz="1500" dirty="0">
                <a:solidFill>
                  <a:prstClr val="black"/>
                </a:solidFill>
              </a:rPr>
              <a:t>. </a:t>
            </a:r>
          </a:p>
          <a:p>
            <a:pPr>
              <a:lnSpc>
                <a:spcPct val="120000"/>
              </a:lnSpc>
            </a:pPr>
            <a:endParaRPr lang="he-IL" sz="600" dirty="0">
              <a:solidFill>
                <a:prstClr val="black"/>
              </a:solidFill>
            </a:endParaRPr>
          </a:p>
          <a:p>
            <a:pPr>
              <a:lnSpc>
                <a:spcPct val="120000"/>
              </a:lnSpc>
            </a:pPr>
            <a:r>
              <a:rPr lang="he-IL" sz="1500" dirty="0">
                <a:solidFill>
                  <a:prstClr val="black"/>
                </a:solidFill>
              </a:rPr>
              <a:t>- ומאי טעמא </a:t>
            </a:r>
            <a:r>
              <a:rPr lang="he-IL" sz="1500" dirty="0" err="1">
                <a:solidFill>
                  <a:prstClr val="black"/>
                </a:solidFill>
              </a:rPr>
              <a:t>דרא</a:t>
            </a:r>
            <a:r>
              <a:rPr lang="he-IL" sz="1500" dirty="0">
                <a:solidFill>
                  <a:prstClr val="black"/>
                </a:solidFill>
              </a:rPr>
              <a:t> מר </a:t>
            </a:r>
            <a:r>
              <a:rPr lang="he-IL" sz="1500" dirty="0" err="1">
                <a:solidFill>
                  <a:prstClr val="black"/>
                </a:solidFill>
              </a:rPr>
              <a:t>ציבי</a:t>
            </a:r>
            <a:r>
              <a:rPr lang="he-IL" sz="1500" dirty="0">
                <a:solidFill>
                  <a:prstClr val="black"/>
                </a:solidFill>
              </a:rPr>
              <a:t> אחד כתפיה </a:t>
            </a:r>
            <a:r>
              <a:rPr lang="he-IL" sz="1500" dirty="0" err="1">
                <a:solidFill>
                  <a:prstClr val="black"/>
                </a:solidFill>
              </a:rPr>
              <a:t>וגלימא</a:t>
            </a:r>
            <a:r>
              <a:rPr lang="he-IL" sz="1500" dirty="0">
                <a:solidFill>
                  <a:prstClr val="black"/>
                </a:solidFill>
              </a:rPr>
              <a:t> אחד כתפיה? </a:t>
            </a:r>
          </a:p>
          <a:p>
            <a:pPr>
              <a:lnSpc>
                <a:spcPct val="120000"/>
              </a:lnSpc>
            </a:pPr>
            <a:r>
              <a:rPr lang="he-IL" sz="1500" dirty="0">
                <a:solidFill>
                  <a:prstClr val="black"/>
                </a:solidFill>
              </a:rPr>
              <a:t>  אמר להו: טלית שאולה </a:t>
            </a:r>
            <a:r>
              <a:rPr lang="he-IL" sz="1500" dirty="0" err="1">
                <a:solidFill>
                  <a:prstClr val="black"/>
                </a:solidFill>
              </a:rPr>
              <a:t>היתה</a:t>
            </a:r>
            <a:r>
              <a:rPr lang="he-IL" sz="1500" dirty="0">
                <a:solidFill>
                  <a:prstClr val="black"/>
                </a:solidFill>
              </a:rPr>
              <a:t>, להכי שאלי ולהכי לא שאלי. </a:t>
            </a:r>
          </a:p>
          <a:p>
            <a:pPr>
              <a:lnSpc>
                <a:spcPct val="120000"/>
              </a:lnSpc>
            </a:pPr>
            <a:endParaRPr lang="he-IL" sz="600" dirty="0">
              <a:solidFill>
                <a:prstClr val="black"/>
              </a:solidFill>
            </a:endParaRPr>
          </a:p>
          <a:p>
            <a:pPr>
              <a:lnSpc>
                <a:spcPct val="120000"/>
              </a:lnSpc>
            </a:pPr>
            <a:r>
              <a:rPr lang="he-IL" sz="1500" dirty="0">
                <a:solidFill>
                  <a:prstClr val="black"/>
                </a:solidFill>
              </a:rPr>
              <a:t>- מאי טעמא כולה אורחא לא סיים מר </a:t>
            </a:r>
            <a:r>
              <a:rPr lang="he-IL" sz="1500" dirty="0" err="1">
                <a:solidFill>
                  <a:prstClr val="black"/>
                </a:solidFill>
              </a:rPr>
              <a:t>מסאניה</a:t>
            </a:r>
            <a:r>
              <a:rPr lang="he-IL" sz="1500" dirty="0">
                <a:solidFill>
                  <a:prstClr val="black"/>
                </a:solidFill>
              </a:rPr>
              <a:t> וכי מטי </a:t>
            </a:r>
            <a:r>
              <a:rPr lang="he-IL" sz="1500" dirty="0" err="1">
                <a:solidFill>
                  <a:prstClr val="black"/>
                </a:solidFill>
              </a:rPr>
              <a:t>למיא</a:t>
            </a:r>
            <a:r>
              <a:rPr lang="he-IL" sz="1500" dirty="0">
                <a:solidFill>
                  <a:prstClr val="black"/>
                </a:solidFill>
              </a:rPr>
              <a:t> סיים </a:t>
            </a:r>
            <a:r>
              <a:rPr lang="he-IL" sz="1500" dirty="0" err="1">
                <a:solidFill>
                  <a:prstClr val="black"/>
                </a:solidFill>
              </a:rPr>
              <a:t>מסאניה</a:t>
            </a:r>
            <a:r>
              <a:rPr lang="he-IL" sz="1500" dirty="0">
                <a:solidFill>
                  <a:prstClr val="black"/>
                </a:solidFill>
              </a:rPr>
              <a:t>? </a:t>
            </a:r>
          </a:p>
          <a:p>
            <a:pPr>
              <a:lnSpc>
                <a:spcPct val="120000"/>
              </a:lnSpc>
            </a:pPr>
            <a:r>
              <a:rPr lang="he-IL" sz="1500" dirty="0">
                <a:solidFill>
                  <a:prstClr val="black"/>
                </a:solidFill>
              </a:rPr>
              <a:t>  אמר להו: כולה אורחא </a:t>
            </a:r>
            <a:r>
              <a:rPr lang="he-IL" sz="1500" dirty="0" err="1">
                <a:solidFill>
                  <a:prstClr val="black"/>
                </a:solidFill>
              </a:rPr>
              <a:t>חזינא</a:t>
            </a:r>
            <a:r>
              <a:rPr lang="he-IL" sz="1500" dirty="0">
                <a:solidFill>
                  <a:prstClr val="black"/>
                </a:solidFill>
              </a:rPr>
              <a:t>, </a:t>
            </a:r>
            <a:r>
              <a:rPr lang="he-IL" sz="1500" dirty="0" err="1">
                <a:solidFill>
                  <a:prstClr val="black"/>
                </a:solidFill>
              </a:rPr>
              <a:t>במיא</a:t>
            </a:r>
            <a:r>
              <a:rPr lang="he-IL" sz="1500" dirty="0">
                <a:solidFill>
                  <a:prstClr val="black"/>
                </a:solidFill>
              </a:rPr>
              <a:t> לא </a:t>
            </a:r>
            <a:r>
              <a:rPr lang="he-IL" sz="1500" dirty="0" err="1">
                <a:solidFill>
                  <a:prstClr val="black"/>
                </a:solidFill>
              </a:rPr>
              <a:t>קא</a:t>
            </a:r>
            <a:r>
              <a:rPr lang="he-IL" sz="1500" dirty="0">
                <a:solidFill>
                  <a:prstClr val="black"/>
                </a:solidFill>
              </a:rPr>
              <a:t> </a:t>
            </a:r>
            <a:r>
              <a:rPr lang="he-IL" sz="1500" dirty="0" err="1">
                <a:solidFill>
                  <a:prstClr val="black"/>
                </a:solidFill>
              </a:rPr>
              <a:t>חזינא</a:t>
            </a:r>
            <a:r>
              <a:rPr lang="he-IL" sz="1500" dirty="0">
                <a:solidFill>
                  <a:prstClr val="black"/>
                </a:solidFill>
              </a:rPr>
              <a:t>. </a:t>
            </a:r>
          </a:p>
          <a:p>
            <a:pPr>
              <a:lnSpc>
                <a:spcPct val="120000"/>
              </a:lnSpc>
            </a:pPr>
            <a:endParaRPr lang="he-IL" sz="600" dirty="0">
              <a:solidFill>
                <a:prstClr val="black"/>
              </a:solidFill>
            </a:endParaRPr>
          </a:p>
          <a:p>
            <a:pPr>
              <a:lnSpc>
                <a:spcPct val="120000"/>
              </a:lnSpc>
            </a:pPr>
            <a:r>
              <a:rPr lang="he-IL" sz="1500" dirty="0">
                <a:solidFill>
                  <a:prstClr val="black"/>
                </a:solidFill>
              </a:rPr>
              <a:t>- </a:t>
            </a:r>
            <a:r>
              <a:rPr lang="he-IL" sz="1500" dirty="0" err="1">
                <a:solidFill>
                  <a:prstClr val="black"/>
                </a:solidFill>
              </a:rPr>
              <a:t>מ''ט</a:t>
            </a:r>
            <a:r>
              <a:rPr lang="he-IL" sz="1500" dirty="0">
                <a:solidFill>
                  <a:prstClr val="black"/>
                </a:solidFill>
              </a:rPr>
              <a:t> כי מטא מר </a:t>
            </a:r>
            <a:r>
              <a:rPr lang="he-IL" sz="1500" dirty="0" err="1">
                <a:solidFill>
                  <a:prstClr val="black"/>
                </a:solidFill>
              </a:rPr>
              <a:t>להיזמי</a:t>
            </a:r>
            <a:r>
              <a:rPr lang="he-IL" sz="1500" dirty="0">
                <a:solidFill>
                  <a:prstClr val="black"/>
                </a:solidFill>
              </a:rPr>
              <a:t> </a:t>
            </a:r>
            <a:r>
              <a:rPr lang="he-IL" sz="1500" dirty="0" err="1">
                <a:solidFill>
                  <a:prstClr val="black"/>
                </a:solidFill>
              </a:rPr>
              <a:t>והיגי</a:t>
            </a:r>
            <a:r>
              <a:rPr lang="he-IL" sz="1500" dirty="0">
                <a:solidFill>
                  <a:prstClr val="black"/>
                </a:solidFill>
              </a:rPr>
              <a:t> </a:t>
            </a:r>
            <a:r>
              <a:rPr lang="he-IL" sz="1500" dirty="0" err="1">
                <a:solidFill>
                  <a:prstClr val="black"/>
                </a:solidFill>
              </a:rPr>
              <a:t>דלינהו</a:t>
            </a:r>
            <a:r>
              <a:rPr lang="he-IL" sz="1500" dirty="0">
                <a:solidFill>
                  <a:prstClr val="black"/>
                </a:solidFill>
              </a:rPr>
              <a:t> למניה? </a:t>
            </a:r>
          </a:p>
          <a:p>
            <a:pPr>
              <a:lnSpc>
                <a:spcPct val="120000"/>
              </a:lnSpc>
            </a:pPr>
            <a:r>
              <a:rPr lang="he-IL" sz="1500" dirty="0">
                <a:solidFill>
                  <a:prstClr val="black"/>
                </a:solidFill>
              </a:rPr>
              <a:t>  אמר להו: זה מעלה ארוכה וזה אינה מעלה ארוכה. </a:t>
            </a:r>
          </a:p>
          <a:p>
            <a:pPr>
              <a:lnSpc>
                <a:spcPct val="120000"/>
              </a:lnSpc>
            </a:pPr>
            <a:endParaRPr lang="he-IL" sz="600" dirty="0">
              <a:solidFill>
                <a:prstClr val="black"/>
              </a:solidFill>
            </a:endParaRPr>
          </a:p>
          <a:p>
            <a:pPr>
              <a:lnSpc>
                <a:spcPct val="120000"/>
              </a:lnSpc>
            </a:pPr>
            <a:r>
              <a:rPr lang="he-IL" sz="1500" dirty="0">
                <a:solidFill>
                  <a:prstClr val="black"/>
                </a:solidFill>
              </a:rPr>
              <a:t>- מאי טעמא כי מטא מר </a:t>
            </a:r>
            <a:r>
              <a:rPr lang="he-IL" sz="1500" dirty="0" err="1">
                <a:solidFill>
                  <a:prstClr val="black"/>
                </a:solidFill>
              </a:rPr>
              <a:t>למתא</a:t>
            </a:r>
            <a:r>
              <a:rPr lang="he-IL" sz="1500" dirty="0">
                <a:solidFill>
                  <a:prstClr val="black"/>
                </a:solidFill>
              </a:rPr>
              <a:t> נפקא </a:t>
            </a:r>
            <a:r>
              <a:rPr lang="he-IL" sz="1500" dirty="0" err="1">
                <a:solidFill>
                  <a:prstClr val="black"/>
                </a:solidFill>
              </a:rPr>
              <a:t>דביתהו</a:t>
            </a:r>
            <a:r>
              <a:rPr lang="he-IL" sz="1500" dirty="0">
                <a:solidFill>
                  <a:prstClr val="black"/>
                </a:solidFill>
              </a:rPr>
              <a:t> </a:t>
            </a:r>
            <a:r>
              <a:rPr lang="he-IL" sz="1500" dirty="0" err="1">
                <a:solidFill>
                  <a:prstClr val="black"/>
                </a:solidFill>
              </a:rPr>
              <a:t>דמר</a:t>
            </a:r>
            <a:r>
              <a:rPr lang="he-IL" sz="1500" dirty="0">
                <a:solidFill>
                  <a:prstClr val="black"/>
                </a:solidFill>
              </a:rPr>
              <a:t> כי </a:t>
            </a:r>
            <a:r>
              <a:rPr lang="he-IL" sz="1500" dirty="0" err="1">
                <a:solidFill>
                  <a:prstClr val="black"/>
                </a:solidFill>
              </a:rPr>
              <a:t>מיקשטא</a:t>
            </a:r>
            <a:r>
              <a:rPr lang="he-IL" sz="1500" dirty="0">
                <a:solidFill>
                  <a:prstClr val="black"/>
                </a:solidFill>
              </a:rPr>
              <a:t>? </a:t>
            </a:r>
          </a:p>
          <a:p>
            <a:pPr>
              <a:lnSpc>
                <a:spcPct val="120000"/>
              </a:lnSpc>
            </a:pPr>
            <a:r>
              <a:rPr lang="he-IL" sz="1500" dirty="0">
                <a:solidFill>
                  <a:prstClr val="black"/>
                </a:solidFill>
              </a:rPr>
              <a:t>  אמר להו: כדי שלא אתן עיני באשה אחרת. </a:t>
            </a:r>
          </a:p>
          <a:p>
            <a:pPr>
              <a:lnSpc>
                <a:spcPct val="120000"/>
              </a:lnSpc>
            </a:pPr>
            <a:endParaRPr lang="he-IL" sz="600" dirty="0">
              <a:solidFill>
                <a:prstClr val="black"/>
              </a:solidFill>
            </a:endParaRPr>
          </a:p>
          <a:p>
            <a:pPr>
              <a:lnSpc>
                <a:spcPct val="120000"/>
              </a:lnSpc>
            </a:pPr>
            <a:r>
              <a:rPr lang="he-IL" sz="1500" dirty="0">
                <a:solidFill>
                  <a:prstClr val="black"/>
                </a:solidFill>
              </a:rPr>
              <a:t>- מאי טעמא </a:t>
            </a:r>
            <a:r>
              <a:rPr lang="he-IL" sz="1500" dirty="0" err="1">
                <a:solidFill>
                  <a:prstClr val="black"/>
                </a:solidFill>
              </a:rPr>
              <a:t>עיילא</a:t>
            </a:r>
            <a:r>
              <a:rPr lang="he-IL" sz="1500" dirty="0">
                <a:solidFill>
                  <a:prstClr val="black"/>
                </a:solidFill>
              </a:rPr>
              <a:t> היא ברישא והדר עייל מר אבתרה והדר </a:t>
            </a:r>
            <a:r>
              <a:rPr lang="he-IL" sz="1500" dirty="0" err="1">
                <a:solidFill>
                  <a:prstClr val="black"/>
                </a:solidFill>
              </a:rPr>
              <a:t>עיילינן</a:t>
            </a:r>
            <a:r>
              <a:rPr lang="he-IL" sz="1500" dirty="0">
                <a:solidFill>
                  <a:prstClr val="black"/>
                </a:solidFill>
              </a:rPr>
              <a:t> אנן? </a:t>
            </a:r>
          </a:p>
          <a:p>
            <a:pPr>
              <a:lnSpc>
                <a:spcPct val="120000"/>
              </a:lnSpc>
            </a:pPr>
            <a:r>
              <a:rPr lang="he-IL" sz="1500" dirty="0">
                <a:solidFill>
                  <a:prstClr val="black"/>
                </a:solidFill>
              </a:rPr>
              <a:t>  אמר להו: משום דלא </a:t>
            </a:r>
            <a:r>
              <a:rPr lang="he-IL" sz="1500" dirty="0" err="1">
                <a:solidFill>
                  <a:prstClr val="black"/>
                </a:solidFill>
              </a:rPr>
              <a:t>בדקיתו</a:t>
            </a:r>
            <a:r>
              <a:rPr lang="he-IL" sz="1500" dirty="0">
                <a:solidFill>
                  <a:prstClr val="black"/>
                </a:solidFill>
              </a:rPr>
              <a:t> לי. </a:t>
            </a:r>
          </a:p>
          <a:p>
            <a:pPr>
              <a:lnSpc>
                <a:spcPct val="120000"/>
              </a:lnSpc>
            </a:pPr>
            <a:endParaRPr lang="he-IL" sz="600" dirty="0">
              <a:solidFill>
                <a:prstClr val="black"/>
              </a:solidFill>
            </a:endParaRPr>
          </a:p>
          <a:p>
            <a:pPr>
              <a:lnSpc>
                <a:spcPct val="120000"/>
              </a:lnSpc>
            </a:pPr>
            <a:r>
              <a:rPr lang="he-IL" sz="1500" dirty="0">
                <a:solidFill>
                  <a:prstClr val="black"/>
                </a:solidFill>
              </a:rPr>
              <a:t>- מאי טעמא כי כריך מר </a:t>
            </a:r>
            <a:r>
              <a:rPr lang="he-IL" sz="1500" dirty="0" err="1">
                <a:solidFill>
                  <a:prstClr val="black"/>
                </a:solidFill>
              </a:rPr>
              <a:t>ריפתא</a:t>
            </a:r>
            <a:r>
              <a:rPr lang="he-IL" sz="1500" dirty="0">
                <a:solidFill>
                  <a:prstClr val="black"/>
                </a:solidFill>
              </a:rPr>
              <a:t> לא אמר לן </a:t>
            </a:r>
            <a:r>
              <a:rPr lang="he-IL" sz="1500" dirty="0" err="1">
                <a:solidFill>
                  <a:prstClr val="black"/>
                </a:solidFill>
              </a:rPr>
              <a:t>איתו</a:t>
            </a:r>
            <a:r>
              <a:rPr lang="he-IL" sz="1500" dirty="0">
                <a:solidFill>
                  <a:prstClr val="black"/>
                </a:solidFill>
              </a:rPr>
              <a:t> </a:t>
            </a:r>
            <a:r>
              <a:rPr lang="he-IL" sz="1500" dirty="0" err="1">
                <a:solidFill>
                  <a:prstClr val="black"/>
                </a:solidFill>
              </a:rPr>
              <a:t>כרוכו</a:t>
            </a:r>
            <a:r>
              <a:rPr lang="he-IL" sz="1500" dirty="0">
                <a:solidFill>
                  <a:prstClr val="black"/>
                </a:solidFill>
              </a:rPr>
              <a:t>? </a:t>
            </a:r>
          </a:p>
          <a:p>
            <a:pPr>
              <a:lnSpc>
                <a:spcPct val="120000"/>
              </a:lnSpc>
            </a:pPr>
            <a:r>
              <a:rPr lang="he-IL" sz="1500" dirty="0">
                <a:solidFill>
                  <a:prstClr val="black"/>
                </a:solidFill>
              </a:rPr>
              <a:t>  משום דלא </a:t>
            </a:r>
            <a:r>
              <a:rPr lang="he-IL" sz="1500" dirty="0" err="1">
                <a:solidFill>
                  <a:prstClr val="black"/>
                </a:solidFill>
              </a:rPr>
              <a:t>נפישא</a:t>
            </a:r>
            <a:r>
              <a:rPr lang="he-IL" sz="1500" dirty="0">
                <a:solidFill>
                  <a:prstClr val="black"/>
                </a:solidFill>
              </a:rPr>
              <a:t> </a:t>
            </a:r>
            <a:r>
              <a:rPr lang="he-IL" sz="1500" dirty="0" err="1">
                <a:solidFill>
                  <a:prstClr val="black"/>
                </a:solidFill>
              </a:rPr>
              <a:t>ריפתא</a:t>
            </a:r>
            <a:r>
              <a:rPr lang="he-IL" sz="1500" dirty="0">
                <a:solidFill>
                  <a:prstClr val="black"/>
                </a:solidFill>
              </a:rPr>
              <a:t> </a:t>
            </a:r>
            <a:r>
              <a:rPr lang="he-IL" sz="1500" dirty="0" err="1">
                <a:solidFill>
                  <a:prstClr val="black"/>
                </a:solidFill>
              </a:rPr>
              <a:t>ואמינא</a:t>
            </a:r>
            <a:r>
              <a:rPr lang="he-IL" sz="1500" dirty="0">
                <a:solidFill>
                  <a:prstClr val="black"/>
                </a:solidFill>
              </a:rPr>
              <a:t> לא אחזיק בהו </a:t>
            </a:r>
            <a:r>
              <a:rPr lang="he-IL" sz="1500" dirty="0" err="1">
                <a:solidFill>
                  <a:prstClr val="black"/>
                </a:solidFill>
              </a:rPr>
              <a:t>ברבנן</a:t>
            </a:r>
            <a:r>
              <a:rPr lang="he-IL" sz="1500" dirty="0">
                <a:solidFill>
                  <a:prstClr val="black"/>
                </a:solidFill>
              </a:rPr>
              <a:t> </a:t>
            </a:r>
            <a:r>
              <a:rPr lang="he-IL" sz="1500" dirty="0" err="1">
                <a:solidFill>
                  <a:prstClr val="black"/>
                </a:solidFill>
              </a:rPr>
              <a:t>טיבותא</a:t>
            </a:r>
            <a:r>
              <a:rPr lang="he-IL" sz="1500" dirty="0">
                <a:solidFill>
                  <a:prstClr val="black"/>
                </a:solidFill>
              </a:rPr>
              <a:t> בחנם. </a:t>
            </a:r>
          </a:p>
          <a:p>
            <a:pPr>
              <a:lnSpc>
                <a:spcPct val="120000"/>
              </a:lnSpc>
            </a:pPr>
            <a:endParaRPr lang="he-IL" sz="600" dirty="0">
              <a:solidFill>
                <a:prstClr val="black"/>
              </a:solidFill>
            </a:endParaRPr>
          </a:p>
          <a:p>
            <a:pPr>
              <a:lnSpc>
                <a:spcPct val="120000"/>
              </a:lnSpc>
            </a:pPr>
            <a:r>
              <a:rPr lang="he-IL" sz="1500" dirty="0">
                <a:solidFill>
                  <a:prstClr val="black"/>
                </a:solidFill>
              </a:rPr>
              <a:t>- מאי טעמא </a:t>
            </a:r>
            <a:r>
              <a:rPr lang="he-IL" sz="1500" dirty="0" err="1">
                <a:solidFill>
                  <a:prstClr val="black"/>
                </a:solidFill>
              </a:rPr>
              <a:t>יהיב</a:t>
            </a:r>
            <a:r>
              <a:rPr lang="he-IL" sz="1500" dirty="0">
                <a:solidFill>
                  <a:prstClr val="black"/>
                </a:solidFill>
              </a:rPr>
              <a:t> מר לינוקא </a:t>
            </a:r>
            <a:r>
              <a:rPr lang="he-IL" sz="1500" dirty="0" err="1">
                <a:solidFill>
                  <a:prstClr val="black"/>
                </a:solidFill>
              </a:rPr>
              <a:t>קשישא</a:t>
            </a:r>
            <a:r>
              <a:rPr lang="he-IL" sz="1500" dirty="0">
                <a:solidFill>
                  <a:prstClr val="black"/>
                </a:solidFill>
              </a:rPr>
              <a:t> </a:t>
            </a:r>
            <a:r>
              <a:rPr lang="he-IL" sz="1500" dirty="0" err="1">
                <a:solidFill>
                  <a:prstClr val="black"/>
                </a:solidFill>
              </a:rPr>
              <a:t>חדא</a:t>
            </a:r>
            <a:r>
              <a:rPr lang="he-IL" sz="1500" dirty="0">
                <a:solidFill>
                  <a:prstClr val="black"/>
                </a:solidFill>
              </a:rPr>
              <a:t> </a:t>
            </a:r>
            <a:r>
              <a:rPr lang="he-IL" sz="1500" dirty="0" err="1">
                <a:solidFill>
                  <a:prstClr val="black"/>
                </a:solidFill>
              </a:rPr>
              <a:t>ריפתא</a:t>
            </a:r>
            <a:r>
              <a:rPr lang="he-IL" sz="1500" dirty="0">
                <a:solidFill>
                  <a:prstClr val="black"/>
                </a:solidFill>
              </a:rPr>
              <a:t> </a:t>
            </a:r>
            <a:r>
              <a:rPr lang="he-IL" sz="1500" dirty="0" err="1">
                <a:solidFill>
                  <a:prstClr val="black"/>
                </a:solidFill>
              </a:rPr>
              <a:t>ולזוטרא</a:t>
            </a:r>
            <a:r>
              <a:rPr lang="he-IL" sz="1500" dirty="0">
                <a:solidFill>
                  <a:prstClr val="black"/>
                </a:solidFill>
              </a:rPr>
              <a:t> תרי? </a:t>
            </a:r>
          </a:p>
          <a:p>
            <a:pPr>
              <a:lnSpc>
                <a:spcPct val="120000"/>
              </a:lnSpc>
            </a:pPr>
            <a:r>
              <a:rPr lang="he-IL" sz="1500" dirty="0">
                <a:solidFill>
                  <a:prstClr val="black"/>
                </a:solidFill>
              </a:rPr>
              <a:t>  אמר להו: האי </a:t>
            </a:r>
            <a:r>
              <a:rPr lang="he-IL" sz="1500" dirty="0" err="1">
                <a:solidFill>
                  <a:prstClr val="black"/>
                </a:solidFill>
              </a:rPr>
              <a:t>קאי</a:t>
            </a:r>
            <a:r>
              <a:rPr lang="he-IL" sz="1500" dirty="0">
                <a:solidFill>
                  <a:prstClr val="black"/>
                </a:solidFill>
              </a:rPr>
              <a:t> בביתא והאי יתיב בבי כנישתא. </a:t>
            </a:r>
          </a:p>
          <a:p>
            <a:pPr>
              <a:lnSpc>
                <a:spcPct val="120000"/>
              </a:lnSpc>
            </a:pPr>
            <a:endParaRPr lang="he-IL" sz="600" dirty="0">
              <a:solidFill>
                <a:prstClr val="black"/>
              </a:solidFill>
            </a:endParaRPr>
          </a:p>
          <a:p>
            <a:pPr>
              <a:lnSpc>
                <a:spcPct val="120000"/>
              </a:lnSpc>
            </a:pPr>
            <a:r>
              <a:rPr lang="he-IL" sz="1500" dirty="0">
                <a:solidFill>
                  <a:prstClr val="black"/>
                </a:solidFill>
              </a:rPr>
              <a:t>- ומאי טעמא קדים </a:t>
            </a:r>
            <a:r>
              <a:rPr lang="he-IL" sz="1500" dirty="0" err="1">
                <a:solidFill>
                  <a:prstClr val="black"/>
                </a:solidFill>
              </a:rPr>
              <a:t>סלוק</a:t>
            </a:r>
            <a:r>
              <a:rPr lang="he-IL" sz="1500" dirty="0">
                <a:solidFill>
                  <a:prstClr val="black"/>
                </a:solidFill>
              </a:rPr>
              <a:t> ענני </a:t>
            </a:r>
            <a:r>
              <a:rPr lang="he-IL" sz="1500" dirty="0" err="1">
                <a:solidFill>
                  <a:prstClr val="black"/>
                </a:solidFill>
              </a:rPr>
              <a:t>מהך</a:t>
            </a:r>
            <a:r>
              <a:rPr lang="he-IL" sz="1500" dirty="0">
                <a:solidFill>
                  <a:prstClr val="black"/>
                </a:solidFill>
              </a:rPr>
              <a:t> </a:t>
            </a:r>
            <a:r>
              <a:rPr lang="he-IL" sz="1500" dirty="0" err="1">
                <a:solidFill>
                  <a:prstClr val="black"/>
                </a:solidFill>
              </a:rPr>
              <a:t>זויתא</a:t>
            </a:r>
            <a:r>
              <a:rPr lang="he-IL" sz="1500" dirty="0">
                <a:solidFill>
                  <a:prstClr val="black"/>
                </a:solidFill>
              </a:rPr>
              <a:t> </a:t>
            </a:r>
            <a:r>
              <a:rPr lang="he-IL" sz="1500" dirty="0" err="1">
                <a:solidFill>
                  <a:prstClr val="black"/>
                </a:solidFill>
              </a:rPr>
              <a:t>דהוות</a:t>
            </a:r>
            <a:r>
              <a:rPr lang="he-IL" sz="1500" dirty="0">
                <a:solidFill>
                  <a:prstClr val="black"/>
                </a:solidFill>
              </a:rPr>
              <a:t> קיימא </a:t>
            </a:r>
            <a:r>
              <a:rPr lang="he-IL" sz="1500" dirty="0" err="1">
                <a:solidFill>
                  <a:prstClr val="black"/>
                </a:solidFill>
              </a:rPr>
              <a:t>דביתהו</a:t>
            </a:r>
            <a:r>
              <a:rPr lang="he-IL" sz="1500" dirty="0">
                <a:solidFill>
                  <a:prstClr val="black"/>
                </a:solidFill>
              </a:rPr>
              <a:t> </a:t>
            </a:r>
            <a:r>
              <a:rPr lang="he-IL" sz="1500" dirty="0" err="1">
                <a:solidFill>
                  <a:prstClr val="black"/>
                </a:solidFill>
              </a:rPr>
              <a:t>דמר</a:t>
            </a:r>
            <a:r>
              <a:rPr lang="he-IL" sz="1500" dirty="0">
                <a:solidFill>
                  <a:prstClr val="black"/>
                </a:solidFill>
              </a:rPr>
              <a:t> </a:t>
            </a:r>
            <a:r>
              <a:rPr lang="he-IL" sz="1500" dirty="0" err="1">
                <a:solidFill>
                  <a:prstClr val="black"/>
                </a:solidFill>
              </a:rPr>
              <a:t>לעננא</a:t>
            </a:r>
            <a:r>
              <a:rPr lang="he-IL" sz="1500" dirty="0">
                <a:solidFill>
                  <a:prstClr val="black"/>
                </a:solidFill>
              </a:rPr>
              <a:t> </a:t>
            </a:r>
            <a:r>
              <a:rPr lang="he-IL" sz="1500" dirty="0" err="1">
                <a:solidFill>
                  <a:prstClr val="black"/>
                </a:solidFill>
              </a:rPr>
              <a:t>דידיה</a:t>
            </a:r>
            <a:r>
              <a:rPr lang="he-IL" sz="1500" dirty="0">
                <a:solidFill>
                  <a:prstClr val="black"/>
                </a:solidFill>
              </a:rPr>
              <a:t>? </a:t>
            </a:r>
          </a:p>
          <a:p>
            <a:pPr>
              <a:lnSpc>
                <a:spcPct val="120000"/>
              </a:lnSpc>
            </a:pPr>
            <a:r>
              <a:rPr lang="he-IL" sz="1500" dirty="0">
                <a:solidFill>
                  <a:prstClr val="black"/>
                </a:solidFill>
              </a:rPr>
              <a:t>  משום </a:t>
            </a:r>
            <a:r>
              <a:rPr lang="he-IL" sz="1500" dirty="0" err="1">
                <a:solidFill>
                  <a:prstClr val="black"/>
                </a:solidFill>
              </a:rPr>
              <a:t>דאיתתא</a:t>
            </a:r>
            <a:r>
              <a:rPr lang="he-IL" sz="1500" dirty="0">
                <a:solidFill>
                  <a:prstClr val="black"/>
                </a:solidFill>
              </a:rPr>
              <a:t> </a:t>
            </a:r>
            <a:r>
              <a:rPr lang="he-IL" sz="1500" dirty="0" err="1">
                <a:solidFill>
                  <a:prstClr val="black"/>
                </a:solidFill>
              </a:rPr>
              <a:t>שכיחא</a:t>
            </a:r>
            <a:r>
              <a:rPr lang="he-IL" sz="1500" dirty="0">
                <a:solidFill>
                  <a:prstClr val="black"/>
                </a:solidFill>
              </a:rPr>
              <a:t> בביתא </a:t>
            </a:r>
            <a:r>
              <a:rPr lang="he-IL" sz="1500" dirty="0" err="1">
                <a:solidFill>
                  <a:prstClr val="black"/>
                </a:solidFill>
              </a:rPr>
              <a:t>ויהבא</a:t>
            </a:r>
            <a:r>
              <a:rPr lang="he-IL" sz="1500" dirty="0">
                <a:solidFill>
                  <a:prstClr val="black"/>
                </a:solidFill>
              </a:rPr>
              <a:t> </a:t>
            </a:r>
            <a:r>
              <a:rPr lang="he-IL" sz="1500" dirty="0" err="1">
                <a:solidFill>
                  <a:prstClr val="black"/>
                </a:solidFill>
              </a:rPr>
              <a:t>ריפתא</a:t>
            </a:r>
            <a:r>
              <a:rPr lang="he-IL" sz="1500" dirty="0">
                <a:solidFill>
                  <a:prstClr val="black"/>
                </a:solidFill>
              </a:rPr>
              <a:t> לעניי </a:t>
            </a:r>
            <a:r>
              <a:rPr lang="he-IL" sz="1500" dirty="0" err="1">
                <a:solidFill>
                  <a:prstClr val="black"/>
                </a:solidFill>
              </a:rPr>
              <a:t>ומקרבא</a:t>
            </a:r>
            <a:r>
              <a:rPr lang="he-IL" sz="1500" dirty="0">
                <a:solidFill>
                  <a:prstClr val="black"/>
                </a:solidFill>
              </a:rPr>
              <a:t> </a:t>
            </a:r>
            <a:r>
              <a:rPr lang="he-IL" sz="1500" dirty="0" err="1">
                <a:solidFill>
                  <a:prstClr val="black"/>
                </a:solidFill>
              </a:rPr>
              <a:t>הנייתה</a:t>
            </a:r>
            <a:r>
              <a:rPr lang="he-IL" sz="1500" dirty="0">
                <a:solidFill>
                  <a:prstClr val="black"/>
                </a:solidFill>
              </a:rPr>
              <a:t> [ואנא </a:t>
            </a:r>
            <a:r>
              <a:rPr lang="he-IL" sz="1500" dirty="0" err="1">
                <a:solidFill>
                  <a:prstClr val="black"/>
                </a:solidFill>
              </a:rPr>
              <a:t>יהיבנא</a:t>
            </a:r>
            <a:r>
              <a:rPr lang="he-IL" sz="1500" dirty="0">
                <a:solidFill>
                  <a:prstClr val="black"/>
                </a:solidFill>
              </a:rPr>
              <a:t>] </a:t>
            </a:r>
            <a:r>
              <a:rPr lang="he-IL" sz="1500" dirty="0" err="1">
                <a:solidFill>
                  <a:prstClr val="black"/>
                </a:solidFill>
              </a:rPr>
              <a:t>זוזא</a:t>
            </a:r>
            <a:r>
              <a:rPr lang="he-IL" sz="1500" dirty="0">
                <a:solidFill>
                  <a:prstClr val="black"/>
                </a:solidFill>
              </a:rPr>
              <a:t> ולא </a:t>
            </a:r>
            <a:r>
              <a:rPr lang="he-IL" sz="1500" dirty="0" err="1">
                <a:solidFill>
                  <a:prstClr val="black"/>
                </a:solidFill>
              </a:rPr>
              <a:t>מקרבא</a:t>
            </a:r>
            <a:r>
              <a:rPr lang="he-IL" sz="1500" dirty="0">
                <a:solidFill>
                  <a:prstClr val="black"/>
                </a:solidFill>
              </a:rPr>
              <a:t> </a:t>
            </a:r>
            <a:r>
              <a:rPr lang="he-IL" sz="1500" dirty="0" err="1">
                <a:solidFill>
                  <a:prstClr val="black"/>
                </a:solidFill>
              </a:rPr>
              <a:t>הנייתיה</a:t>
            </a:r>
            <a:r>
              <a:rPr lang="he-IL" sz="1500" dirty="0">
                <a:solidFill>
                  <a:prstClr val="black"/>
                </a:solidFill>
              </a:rPr>
              <a:t>. </a:t>
            </a:r>
          </a:p>
          <a:p>
            <a:pPr>
              <a:lnSpc>
                <a:spcPct val="120000"/>
              </a:lnSpc>
            </a:pPr>
            <a:r>
              <a:rPr lang="he-IL" sz="1500" dirty="0">
                <a:solidFill>
                  <a:prstClr val="black"/>
                </a:solidFill>
              </a:rPr>
              <a:t>  אי נמי: הנהו </a:t>
            </a:r>
            <a:r>
              <a:rPr lang="he-IL" sz="1500" dirty="0" err="1">
                <a:solidFill>
                  <a:prstClr val="black"/>
                </a:solidFill>
              </a:rPr>
              <a:t>ביריוני</a:t>
            </a:r>
            <a:r>
              <a:rPr lang="he-IL" sz="1500" dirty="0">
                <a:solidFill>
                  <a:prstClr val="black"/>
                </a:solidFill>
              </a:rPr>
              <a:t> </a:t>
            </a:r>
            <a:r>
              <a:rPr lang="he-IL" sz="1500" dirty="0" err="1">
                <a:solidFill>
                  <a:prstClr val="black"/>
                </a:solidFill>
              </a:rPr>
              <a:t>דהוו</a:t>
            </a:r>
            <a:r>
              <a:rPr lang="he-IL" sz="1500" dirty="0">
                <a:solidFill>
                  <a:prstClr val="black"/>
                </a:solidFill>
              </a:rPr>
              <a:t> </a:t>
            </a:r>
            <a:r>
              <a:rPr lang="he-IL" sz="1500" dirty="0" err="1">
                <a:solidFill>
                  <a:prstClr val="black"/>
                </a:solidFill>
              </a:rPr>
              <a:t>בשיבבותן</a:t>
            </a:r>
            <a:r>
              <a:rPr lang="he-IL" sz="1500" dirty="0">
                <a:solidFill>
                  <a:prstClr val="black"/>
                </a:solidFill>
              </a:rPr>
              <a:t>, [אנא] בעי רחמי </a:t>
            </a:r>
            <a:r>
              <a:rPr lang="he-IL" sz="1500" dirty="0" err="1">
                <a:solidFill>
                  <a:prstClr val="black"/>
                </a:solidFill>
              </a:rPr>
              <a:t>דלימותו</a:t>
            </a:r>
            <a:r>
              <a:rPr lang="he-IL" sz="1500" dirty="0">
                <a:solidFill>
                  <a:prstClr val="black"/>
                </a:solidFill>
              </a:rPr>
              <a:t> והיא </a:t>
            </a:r>
            <a:r>
              <a:rPr lang="he-IL" sz="1500" dirty="0" err="1">
                <a:solidFill>
                  <a:prstClr val="black"/>
                </a:solidFill>
              </a:rPr>
              <a:t>בעיא</a:t>
            </a:r>
            <a:r>
              <a:rPr lang="he-IL" sz="1500" dirty="0">
                <a:solidFill>
                  <a:prstClr val="black"/>
                </a:solidFill>
              </a:rPr>
              <a:t> רחמי </a:t>
            </a:r>
            <a:r>
              <a:rPr lang="he-IL" sz="1500" dirty="0" err="1">
                <a:solidFill>
                  <a:prstClr val="black"/>
                </a:solidFill>
              </a:rPr>
              <a:t>דליהדרו</a:t>
            </a:r>
            <a:r>
              <a:rPr lang="he-IL" sz="1500" dirty="0">
                <a:solidFill>
                  <a:prstClr val="black"/>
                </a:solidFill>
              </a:rPr>
              <a:t> </a:t>
            </a:r>
            <a:r>
              <a:rPr lang="he-IL" sz="1500" dirty="0" err="1">
                <a:solidFill>
                  <a:prstClr val="black"/>
                </a:solidFill>
              </a:rPr>
              <a:t>בתיובתא</a:t>
            </a:r>
            <a:r>
              <a:rPr lang="he-IL" sz="1500" dirty="0">
                <a:solidFill>
                  <a:prstClr val="black"/>
                </a:solidFill>
              </a:rPr>
              <a:t> [ואהדרו]. </a:t>
            </a:r>
          </a:p>
        </p:txBody>
      </p:sp>
      <p:sp>
        <p:nvSpPr>
          <p:cNvPr id="6" name="TextBox 4">
            <a:extLst>
              <a:ext uri="{FF2B5EF4-FFF2-40B4-BE49-F238E27FC236}">
                <a16:creationId xmlns:a16="http://schemas.microsoft.com/office/drawing/2014/main" id="{42E14D9E-1BAE-C4E5-9833-2514DCE91005}"/>
              </a:ext>
            </a:extLst>
          </p:cNvPr>
          <p:cNvSpPr txBox="1"/>
          <p:nvPr/>
        </p:nvSpPr>
        <p:spPr>
          <a:xfrm>
            <a:off x="-306788" y="35330"/>
            <a:ext cx="1800200" cy="369332"/>
          </a:xfrm>
          <a:prstGeom prst="rect">
            <a:avLst/>
          </a:prstGeom>
          <a:noFill/>
        </p:spPr>
        <p:txBody>
          <a:bodyPr wrap="square" rtlCol="1">
            <a:spAutoFit/>
          </a:bodyPr>
          <a:lstStyle/>
          <a:p>
            <a:r>
              <a:rPr lang="he-IL" b="1" dirty="0">
                <a:solidFill>
                  <a:schemeClr val="bg1">
                    <a:lumMod val="50000"/>
                  </a:schemeClr>
                </a:solidFill>
              </a:rPr>
              <a:t>דף </a:t>
            </a:r>
            <a:r>
              <a:rPr lang="he-IL" b="1" dirty="0" err="1">
                <a:solidFill>
                  <a:schemeClr val="bg1">
                    <a:lumMod val="50000"/>
                  </a:schemeClr>
                </a:solidFill>
              </a:rPr>
              <a:t>כג</a:t>
            </a:r>
            <a:r>
              <a:rPr lang="he-IL" b="1" dirty="0">
                <a:solidFill>
                  <a:schemeClr val="bg1">
                    <a:lumMod val="50000"/>
                  </a:schemeClr>
                </a:solidFill>
              </a:rPr>
              <a:t> עמוד ב</a:t>
            </a:r>
          </a:p>
        </p:txBody>
      </p:sp>
    </p:spTree>
    <p:extLst>
      <p:ext uri="{BB962C8B-B14F-4D97-AF65-F5344CB8AC3E}">
        <p14:creationId xmlns:p14="http://schemas.microsoft.com/office/powerpoint/2010/main" val="5562579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BF0AF6-23F7-E167-F234-282A774A7B3B}"/>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A9194A32-645C-265E-863E-26C20852B0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4" name="TextBox 3">
            <a:extLst>
              <a:ext uri="{FF2B5EF4-FFF2-40B4-BE49-F238E27FC236}">
                <a16:creationId xmlns:a16="http://schemas.microsoft.com/office/drawing/2014/main" id="{F1DF31F8-9CB1-2677-BCBC-27519113AEA7}"/>
              </a:ext>
            </a:extLst>
          </p:cNvPr>
          <p:cNvSpPr txBox="1"/>
          <p:nvPr/>
        </p:nvSpPr>
        <p:spPr>
          <a:xfrm>
            <a:off x="1133372" y="404865"/>
            <a:ext cx="7111036" cy="4752327"/>
          </a:xfrm>
          <a:prstGeom prst="rect">
            <a:avLst/>
          </a:prstGeom>
          <a:noFill/>
        </p:spPr>
        <p:txBody>
          <a:bodyPr wrap="square" rtlCol="1">
            <a:spAutoFit/>
          </a:bodyPr>
          <a:lstStyle/>
          <a:p>
            <a:pPr>
              <a:lnSpc>
                <a:spcPct val="120000"/>
              </a:lnSpc>
            </a:pPr>
            <a:r>
              <a:rPr lang="he-IL" dirty="0">
                <a:solidFill>
                  <a:prstClr val="black"/>
                </a:solidFill>
              </a:rPr>
              <a:t>חנן הנחבא בר </a:t>
            </a:r>
            <a:r>
              <a:rPr lang="he-IL" dirty="0" err="1">
                <a:solidFill>
                  <a:prstClr val="black"/>
                </a:solidFill>
              </a:rPr>
              <a:t>ברתיה</a:t>
            </a:r>
            <a:r>
              <a:rPr lang="he-IL" dirty="0">
                <a:solidFill>
                  <a:prstClr val="black"/>
                </a:solidFill>
              </a:rPr>
              <a:t> דחוני המעגל </a:t>
            </a:r>
            <a:r>
              <a:rPr lang="he-IL" dirty="0" err="1">
                <a:solidFill>
                  <a:prstClr val="black"/>
                </a:solidFill>
              </a:rPr>
              <a:t>הוה</a:t>
            </a:r>
            <a:r>
              <a:rPr lang="he-IL" dirty="0">
                <a:solidFill>
                  <a:prstClr val="black"/>
                </a:solidFill>
              </a:rPr>
              <a:t>, </a:t>
            </a:r>
          </a:p>
          <a:p>
            <a:pPr>
              <a:lnSpc>
                <a:spcPct val="120000"/>
              </a:lnSpc>
            </a:pPr>
            <a:endParaRPr lang="he-IL" sz="1000" dirty="0">
              <a:solidFill>
                <a:prstClr val="black"/>
              </a:solidFill>
            </a:endParaRPr>
          </a:p>
          <a:p>
            <a:pPr>
              <a:lnSpc>
                <a:spcPct val="120000"/>
              </a:lnSpc>
            </a:pPr>
            <a:r>
              <a:rPr lang="he-IL" dirty="0">
                <a:solidFill>
                  <a:prstClr val="black"/>
                </a:solidFill>
              </a:rPr>
              <a:t>כי </a:t>
            </a:r>
            <a:r>
              <a:rPr lang="he-IL" dirty="0" err="1">
                <a:solidFill>
                  <a:prstClr val="black"/>
                </a:solidFill>
              </a:rPr>
              <a:t>מצטריך</a:t>
            </a:r>
            <a:r>
              <a:rPr lang="he-IL" dirty="0">
                <a:solidFill>
                  <a:prstClr val="black"/>
                </a:solidFill>
              </a:rPr>
              <a:t> עלמא </a:t>
            </a:r>
            <a:r>
              <a:rPr lang="he-IL" dirty="0" err="1">
                <a:solidFill>
                  <a:prstClr val="black"/>
                </a:solidFill>
              </a:rPr>
              <a:t>למיטרא</a:t>
            </a:r>
            <a:r>
              <a:rPr lang="he-IL" dirty="0">
                <a:solidFill>
                  <a:prstClr val="black"/>
                </a:solidFill>
              </a:rPr>
              <a:t>, </a:t>
            </a:r>
          </a:p>
          <a:p>
            <a:pPr>
              <a:lnSpc>
                <a:spcPct val="120000"/>
              </a:lnSpc>
            </a:pPr>
            <a:r>
              <a:rPr lang="he-IL" dirty="0">
                <a:solidFill>
                  <a:prstClr val="black"/>
                </a:solidFill>
              </a:rPr>
              <a:t>הוו משדרי רבנן </a:t>
            </a:r>
            <a:r>
              <a:rPr lang="he-IL" dirty="0" err="1">
                <a:solidFill>
                  <a:prstClr val="black"/>
                </a:solidFill>
              </a:rPr>
              <a:t>ינוקי</a:t>
            </a:r>
            <a:r>
              <a:rPr lang="he-IL" dirty="0">
                <a:solidFill>
                  <a:prstClr val="black"/>
                </a:solidFill>
              </a:rPr>
              <a:t> דבי רב לגביה, </a:t>
            </a:r>
          </a:p>
          <a:p>
            <a:pPr>
              <a:lnSpc>
                <a:spcPct val="120000"/>
              </a:lnSpc>
            </a:pPr>
            <a:r>
              <a:rPr lang="he-IL" dirty="0">
                <a:solidFill>
                  <a:prstClr val="black"/>
                </a:solidFill>
              </a:rPr>
              <a:t>ונקטי ליה בשיפולי </a:t>
            </a:r>
            <a:r>
              <a:rPr lang="he-IL" dirty="0" err="1">
                <a:solidFill>
                  <a:prstClr val="black"/>
                </a:solidFill>
              </a:rPr>
              <a:t>גלימיה</a:t>
            </a:r>
            <a:r>
              <a:rPr lang="he-IL" dirty="0">
                <a:solidFill>
                  <a:prstClr val="black"/>
                </a:solidFill>
              </a:rPr>
              <a:t>, </a:t>
            </a:r>
          </a:p>
          <a:p>
            <a:pPr>
              <a:lnSpc>
                <a:spcPct val="120000"/>
              </a:lnSpc>
            </a:pPr>
            <a:r>
              <a:rPr lang="he-IL" dirty="0">
                <a:solidFill>
                  <a:prstClr val="black"/>
                </a:solidFill>
              </a:rPr>
              <a:t>ואמרו ליה: אבא </a:t>
            </a:r>
            <a:r>
              <a:rPr lang="he-IL" dirty="0" err="1">
                <a:solidFill>
                  <a:prstClr val="black"/>
                </a:solidFill>
              </a:rPr>
              <a:t>אבא</a:t>
            </a:r>
            <a:r>
              <a:rPr lang="he-IL" dirty="0">
                <a:solidFill>
                  <a:prstClr val="black"/>
                </a:solidFill>
              </a:rPr>
              <a:t> הב לן </a:t>
            </a:r>
            <a:r>
              <a:rPr lang="he-IL" dirty="0" err="1">
                <a:solidFill>
                  <a:prstClr val="black"/>
                </a:solidFill>
              </a:rPr>
              <a:t>מיטרא</a:t>
            </a:r>
            <a:r>
              <a:rPr lang="he-IL" dirty="0">
                <a:solidFill>
                  <a:prstClr val="black"/>
                </a:solidFill>
              </a:rPr>
              <a:t>. </a:t>
            </a:r>
          </a:p>
          <a:p>
            <a:pPr>
              <a:lnSpc>
                <a:spcPct val="120000"/>
              </a:lnSpc>
            </a:pPr>
            <a:endParaRPr lang="he-IL" sz="1000" dirty="0">
              <a:solidFill>
                <a:prstClr val="black"/>
              </a:solidFill>
            </a:endParaRPr>
          </a:p>
          <a:p>
            <a:pPr>
              <a:lnSpc>
                <a:spcPct val="120000"/>
              </a:lnSpc>
            </a:pPr>
            <a:r>
              <a:rPr lang="he-IL" dirty="0">
                <a:solidFill>
                  <a:prstClr val="black"/>
                </a:solidFill>
              </a:rPr>
              <a:t>אמר לפני </a:t>
            </a:r>
            <a:r>
              <a:rPr lang="he-IL" dirty="0" err="1">
                <a:solidFill>
                  <a:prstClr val="black"/>
                </a:solidFill>
              </a:rPr>
              <a:t>הקב''ה</a:t>
            </a:r>
            <a:r>
              <a:rPr lang="he-IL" dirty="0">
                <a:solidFill>
                  <a:prstClr val="black"/>
                </a:solidFill>
              </a:rPr>
              <a:t>: </a:t>
            </a:r>
          </a:p>
          <a:p>
            <a:pPr>
              <a:lnSpc>
                <a:spcPct val="120000"/>
              </a:lnSpc>
            </a:pPr>
            <a:r>
              <a:rPr lang="he-IL" dirty="0" err="1">
                <a:solidFill>
                  <a:prstClr val="black"/>
                </a:solidFill>
              </a:rPr>
              <a:t>רבש</a:t>
            </a:r>
            <a:r>
              <a:rPr lang="he-IL" dirty="0">
                <a:solidFill>
                  <a:prstClr val="black"/>
                </a:solidFill>
              </a:rPr>
              <a:t>''ע, </a:t>
            </a:r>
          </a:p>
          <a:p>
            <a:pPr>
              <a:lnSpc>
                <a:spcPct val="120000"/>
              </a:lnSpc>
            </a:pPr>
            <a:r>
              <a:rPr lang="he-IL" dirty="0">
                <a:solidFill>
                  <a:prstClr val="black"/>
                </a:solidFill>
              </a:rPr>
              <a:t>עשה בשביל אלו שאין </a:t>
            </a:r>
            <a:r>
              <a:rPr lang="he-IL" dirty="0" err="1">
                <a:solidFill>
                  <a:prstClr val="black"/>
                </a:solidFill>
              </a:rPr>
              <a:t>מכירין</a:t>
            </a:r>
            <a:r>
              <a:rPr lang="he-IL" dirty="0">
                <a:solidFill>
                  <a:prstClr val="black"/>
                </a:solidFill>
              </a:rPr>
              <a:t> בין אבא </a:t>
            </a:r>
            <a:r>
              <a:rPr lang="he-IL" dirty="0" err="1">
                <a:solidFill>
                  <a:prstClr val="black"/>
                </a:solidFill>
              </a:rPr>
              <a:t>דיהיב</a:t>
            </a:r>
            <a:r>
              <a:rPr lang="he-IL" dirty="0">
                <a:solidFill>
                  <a:prstClr val="black"/>
                </a:solidFill>
              </a:rPr>
              <a:t> </a:t>
            </a:r>
            <a:r>
              <a:rPr lang="he-IL" dirty="0" err="1">
                <a:solidFill>
                  <a:prstClr val="black"/>
                </a:solidFill>
              </a:rPr>
              <a:t>מיטרא</a:t>
            </a:r>
            <a:r>
              <a:rPr lang="he-IL" dirty="0">
                <a:solidFill>
                  <a:prstClr val="black"/>
                </a:solidFill>
              </a:rPr>
              <a:t> לאבא דלא </a:t>
            </a:r>
            <a:r>
              <a:rPr lang="he-IL" dirty="0" err="1">
                <a:solidFill>
                  <a:prstClr val="black"/>
                </a:solidFill>
              </a:rPr>
              <a:t>יהיב</a:t>
            </a:r>
            <a:r>
              <a:rPr lang="he-IL" dirty="0">
                <a:solidFill>
                  <a:prstClr val="black"/>
                </a:solidFill>
              </a:rPr>
              <a:t> </a:t>
            </a:r>
            <a:r>
              <a:rPr lang="he-IL" dirty="0" err="1">
                <a:solidFill>
                  <a:prstClr val="black"/>
                </a:solidFill>
              </a:rPr>
              <a:t>מיטרא</a:t>
            </a:r>
            <a:r>
              <a:rPr lang="he-IL" dirty="0">
                <a:solidFill>
                  <a:prstClr val="black"/>
                </a:solidFill>
              </a:rPr>
              <a:t>.</a:t>
            </a:r>
          </a:p>
          <a:p>
            <a:pPr>
              <a:lnSpc>
                <a:spcPct val="120000"/>
              </a:lnSpc>
            </a:pPr>
            <a:endParaRPr lang="he-IL" sz="5400" dirty="0">
              <a:solidFill>
                <a:prstClr val="black"/>
              </a:solidFill>
            </a:endParaRPr>
          </a:p>
          <a:p>
            <a:pPr>
              <a:lnSpc>
                <a:spcPct val="120000"/>
              </a:lnSpc>
            </a:pPr>
            <a:r>
              <a:rPr lang="he-IL" dirty="0" err="1">
                <a:solidFill>
                  <a:prstClr val="black"/>
                </a:solidFill>
              </a:rPr>
              <a:t>ואמאי</a:t>
            </a:r>
            <a:r>
              <a:rPr lang="he-IL" dirty="0">
                <a:solidFill>
                  <a:prstClr val="black"/>
                </a:solidFill>
              </a:rPr>
              <a:t> קרי ליה חנן הנחבא? </a:t>
            </a:r>
          </a:p>
          <a:p>
            <a:pPr>
              <a:lnSpc>
                <a:spcPct val="120000"/>
              </a:lnSpc>
            </a:pPr>
            <a:r>
              <a:rPr lang="he-IL" dirty="0">
                <a:solidFill>
                  <a:prstClr val="black"/>
                </a:solidFill>
              </a:rPr>
              <a:t>מפני שהיה מחביא עצמו בבית </a:t>
            </a:r>
            <a:r>
              <a:rPr lang="he-IL" dirty="0" err="1">
                <a:solidFill>
                  <a:prstClr val="black"/>
                </a:solidFill>
              </a:rPr>
              <a:t>הכסא</a:t>
            </a:r>
            <a:r>
              <a:rPr lang="he-IL" dirty="0">
                <a:solidFill>
                  <a:prstClr val="black"/>
                </a:solidFill>
              </a:rPr>
              <a:t>. </a:t>
            </a:r>
          </a:p>
        </p:txBody>
      </p:sp>
      <p:sp>
        <p:nvSpPr>
          <p:cNvPr id="6" name="TextBox 4">
            <a:extLst>
              <a:ext uri="{FF2B5EF4-FFF2-40B4-BE49-F238E27FC236}">
                <a16:creationId xmlns:a16="http://schemas.microsoft.com/office/drawing/2014/main" id="{14FAFDDB-3EB2-BCD1-84D7-92B0DBF189D6}"/>
              </a:ext>
            </a:extLst>
          </p:cNvPr>
          <p:cNvSpPr txBox="1"/>
          <p:nvPr/>
        </p:nvSpPr>
        <p:spPr>
          <a:xfrm>
            <a:off x="-306788" y="35330"/>
            <a:ext cx="1800200" cy="369332"/>
          </a:xfrm>
          <a:prstGeom prst="rect">
            <a:avLst/>
          </a:prstGeom>
          <a:noFill/>
        </p:spPr>
        <p:txBody>
          <a:bodyPr wrap="square" rtlCol="1">
            <a:spAutoFit/>
          </a:bodyPr>
          <a:lstStyle/>
          <a:p>
            <a:r>
              <a:rPr lang="he-IL" b="1" dirty="0">
                <a:solidFill>
                  <a:schemeClr val="bg1">
                    <a:lumMod val="50000"/>
                  </a:schemeClr>
                </a:solidFill>
              </a:rPr>
              <a:t>דף </a:t>
            </a:r>
            <a:r>
              <a:rPr lang="he-IL" b="1" dirty="0" err="1">
                <a:solidFill>
                  <a:schemeClr val="bg1">
                    <a:lumMod val="50000"/>
                  </a:schemeClr>
                </a:solidFill>
              </a:rPr>
              <a:t>כג</a:t>
            </a:r>
            <a:r>
              <a:rPr lang="he-IL" b="1" dirty="0">
                <a:solidFill>
                  <a:schemeClr val="bg1">
                    <a:lumMod val="50000"/>
                  </a:schemeClr>
                </a:solidFill>
              </a:rPr>
              <a:t> עמוד ב</a:t>
            </a:r>
          </a:p>
        </p:txBody>
      </p:sp>
    </p:spTree>
    <p:extLst>
      <p:ext uri="{BB962C8B-B14F-4D97-AF65-F5344CB8AC3E}">
        <p14:creationId xmlns:p14="http://schemas.microsoft.com/office/powerpoint/2010/main" val="1954092374"/>
      </p:ext>
    </p:extLst>
  </p:cSld>
  <p:clrMapOvr>
    <a:masterClrMapping/>
  </p:clrMapOvr>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40133</TotalTime>
  <Words>1982</Words>
  <Application>Microsoft Office PowerPoint</Application>
  <PresentationFormat>‫הצגה על המסך (4:3)</PresentationFormat>
  <Paragraphs>273</Paragraphs>
  <Slides>12</Slides>
  <Notes>10</Notes>
  <HiddenSlides>0</HiddenSlides>
  <MMClips>0</MMClips>
  <ScaleCrop>false</ScaleCrop>
  <HeadingPairs>
    <vt:vector size="6" baseType="variant">
      <vt:variant>
        <vt:lpstr>גופנים בשימוש</vt:lpstr>
      </vt:variant>
      <vt:variant>
        <vt:i4>2</vt:i4>
      </vt:variant>
      <vt:variant>
        <vt:lpstr>ערכת נושא</vt:lpstr>
      </vt:variant>
      <vt:variant>
        <vt:i4>1</vt:i4>
      </vt:variant>
      <vt:variant>
        <vt:lpstr>כותרות שקופיות</vt:lpstr>
      </vt:variant>
      <vt:variant>
        <vt:i4>12</vt:i4>
      </vt:variant>
    </vt:vector>
  </HeadingPairs>
  <TitlesOfParts>
    <vt:vector size="15" baseType="lpstr">
      <vt:lpstr>Arial</vt:lpstr>
      <vt:lpstr>Calibri</vt:lpstr>
      <vt:lpstr>ערכת נושא Office</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הראל</dc:creator>
  <cp:lastModifiedBy>נועם שפירא</cp:lastModifiedBy>
  <cp:revision>2767</cp:revision>
  <dcterms:created xsi:type="dcterms:W3CDTF">2015-01-28T10:22:53Z</dcterms:created>
  <dcterms:modified xsi:type="dcterms:W3CDTF">2025-09-25T13:20:08Z</dcterms:modified>
</cp:coreProperties>
</file>