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619" r:id="rId2"/>
    <p:sldId id="600" r:id="rId3"/>
    <p:sldId id="621" r:id="rId4"/>
    <p:sldId id="629" r:id="rId5"/>
    <p:sldId id="630" r:id="rId6"/>
    <p:sldId id="631" r:id="rId7"/>
    <p:sldId id="632" r:id="rId8"/>
    <p:sldId id="633" r:id="rId9"/>
    <p:sldId id="634" r:id="rId10"/>
    <p:sldId id="429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4588F-2215-1601-00BF-A349160C1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2F0009B-616A-AA3E-EF1F-99FFE7736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6BBD5C-980A-6E68-B363-E0087469F6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FAC9EFF-9669-5507-0C9B-E1BE29336A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610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76201-9F33-B6BB-1A53-70BAC9F62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832AFA8-EF6D-0BF3-12AE-1DE4F734D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645C90A-BCAE-7E99-C20A-BE2891E94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D0B09ED-91D4-FBAC-906A-1E69933D4D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4641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15ECE-B3B4-279C-C57E-2D154C20A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612C0D06-6FA5-B7CE-F429-E46DB845EF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506FEC3-0D72-571A-00EA-3E9D45741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98331CD-1C31-C90C-BCA8-91066BB3D5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4052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51B9E-6BBC-B540-93C1-68784B7F9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7A162A0C-A304-7FC2-9E64-95EFBD6DCC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DDE26F3-34CF-7AAD-0C5B-20184ED76D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29FB5CE-BCE3-A6AE-0AD4-8FB62E6CCB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5705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CA167-F4C2-B571-10DC-B049B4E06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CF12F26-C7C6-68FD-C60D-13FD32A8C9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700C30C-FF1B-422C-A1FF-DE84711B1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9A3662D-1508-37D6-1AFB-11F935E9CB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5462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8E2E1-C140-6ED8-4430-968C4FA80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EF8E922-6E03-B5DA-7560-B82B73B126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DCB94655-EEB6-EF3F-022E-AEFE271F23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DF95E13-5951-A5F4-9B16-5E3AC73338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9000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1E722-DEF5-F142-FB89-82413DAE2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062E01B-2695-319B-771F-3C5E5806E4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FC9A21A-8ECD-121F-6BAE-B4B0522A5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18E7514-AF37-B92C-65F8-57A0EF6F20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7994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D6421-B904-5A3B-CADE-83066E417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9AF30CA-0F64-7951-8490-C7B4EF8B9C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D23A05DA-E310-7A55-E222-2C54264793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0098F97-58A3-CAB1-EC71-242ABDCDF6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5037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י"ג/תשרי/תשפ"ו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17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כד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כג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(שורה אחרונה) – דף כד ע"ב (3 שורות מלמטה)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695498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כג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(שורה אחרונה) – דף כד ע"ב (3 שורות מלמטה)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כה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49032-77EF-3F57-021F-1A15D656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A77DD6-A87D-857C-4FDA-3B9B17FAB3BE}"/>
              </a:ext>
            </a:extLst>
          </p:cNvPr>
          <p:cNvSpPr txBox="1"/>
          <p:nvPr/>
        </p:nvSpPr>
        <p:spPr>
          <a:xfrm>
            <a:off x="267367" y="890572"/>
            <a:ext cx="8184187" cy="37181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רבי יוסי בר אבין </a:t>
            </a:r>
            <a:r>
              <a:rPr lang="he-IL" dirty="0" err="1"/>
              <a:t>הוה</a:t>
            </a:r>
            <a:r>
              <a:rPr lang="he-IL" dirty="0"/>
              <a:t> שכיח </a:t>
            </a:r>
            <a:r>
              <a:rPr lang="he-IL" dirty="0" err="1"/>
              <a:t>קמיה</a:t>
            </a:r>
            <a:r>
              <a:rPr lang="he-IL" dirty="0"/>
              <a:t> דר' יוסי דמן יוקרת, </a:t>
            </a:r>
          </a:p>
          <a:p>
            <a:pPr>
              <a:lnSpc>
                <a:spcPct val="120000"/>
              </a:lnSpc>
            </a:pPr>
            <a:r>
              <a:rPr lang="he-IL" dirty="0"/>
              <a:t>שבקיה ואתא </a:t>
            </a:r>
            <a:r>
              <a:rPr lang="he-IL" dirty="0" err="1"/>
              <a:t>לקמיה</a:t>
            </a:r>
            <a:r>
              <a:rPr lang="he-IL" dirty="0"/>
              <a:t> </a:t>
            </a:r>
            <a:r>
              <a:rPr lang="he-IL" dirty="0" err="1"/>
              <a:t>דרב</a:t>
            </a:r>
            <a:r>
              <a:rPr lang="he-IL" dirty="0"/>
              <a:t> אשי.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יומא חד שמעיה </a:t>
            </a:r>
            <a:r>
              <a:rPr lang="he-IL" dirty="0" err="1"/>
              <a:t>דקא</a:t>
            </a:r>
            <a:r>
              <a:rPr lang="he-IL" dirty="0"/>
              <a:t> גריס: אמר שמואל השולה דג מן הים בשבת כיון שיבש בו כסלע חייב.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א''ל</a:t>
            </a:r>
            <a:r>
              <a:rPr lang="he-IL" dirty="0"/>
              <a:t>: </a:t>
            </a:r>
            <a:r>
              <a:rPr lang="he-IL" dirty="0" err="1"/>
              <a:t>ולימא</a:t>
            </a:r>
            <a:r>
              <a:rPr lang="he-IL" dirty="0"/>
              <a:t> מר ובין סנפיריו!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ליה: ולא סבר לה מר </a:t>
            </a:r>
            <a:r>
              <a:rPr lang="he-IL" dirty="0" err="1"/>
              <a:t>דההיא</a:t>
            </a:r>
            <a:r>
              <a:rPr lang="he-IL" dirty="0"/>
              <a:t> רבי יוסי בן רבי אבין אמרה?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ליה: אנא </a:t>
            </a:r>
            <a:r>
              <a:rPr lang="he-IL" dirty="0" err="1"/>
              <a:t>ניהו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א''ל</a:t>
            </a:r>
            <a:r>
              <a:rPr lang="he-IL" dirty="0"/>
              <a:t>: ולאו </a:t>
            </a:r>
            <a:r>
              <a:rPr lang="he-IL" dirty="0" err="1"/>
              <a:t>קמיה</a:t>
            </a:r>
            <a:r>
              <a:rPr lang="he-IL" dirty="0"/>
              <a:t> דר' יוסי דמן יוקרת </a:t>
            </a:r>
            <a:r>
              <a:rPr lang="he-IL" dirty="0" err="1"/>
              <a:t>הוה</a:t>
            </a:r>
            <a:r>
              <a:rPr lang="he-IL" dirty="0"/>
              <a:t> שכיח מר?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א''ל</a:t>
            </a:r>
            <a:r>
              <a:rPr lang="he-IL" dirty="0"/>
              <a:t>: (הין).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א''ל</a:t>
            </a:r>
            <a:r>
              <a:rPr lang="he-IL" dirty="0"/>
              <a:t>: </a:t>
            </a:r>
            <a:r>
              <a:rPr lang="he-IL" dirty="0" err="1"/>
              <a:t>ומ</a:t>
            </a:r>
            <a:r>
              <a:rPr lang="he-IL" dirty="0"/>
              <a:t>''ט שבקיה מר ואתא הכא?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ליה: גברא </a:t>
            </a:r>
            <a:r>
              <a:rPr lang="he-IL" dirty="0" err="1"/>
              <a:t>דעל</a:t>
            </a:r>
            <a:r>
              <a:rPr lang="he-IL" dirty="0"/>
              <a:t> בריה ועל </a:t>
            </a:r>
            <a:r>
              <a:rPr lang="he-IL" dirty="0" err="1"/>
              <a:t>ברתיה</a:t>
            </a:r>
            <a:r>
              <a:rPr lang="he-IL" dirty="0"/>
              <a:t> לא חס, עלי דידי היכי </a:t>
            </a:r>
            <a:r>
              <a:rPr lang="he-IL" dirty="0" err="1"/>
              <a:t>חייס</a:t>
            </a:r>
            <a:r>
              <a:rPr lang="he-IL" dirty="0"/>
              <a:t>?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C7289FB-F164-83CB-9E38-5ADD3F52080C}"/>
              </a:ext>
            </a:extLst>
          </p:cNvPr>
          <p:cNvSpPr txBox="1"/>
          <p:nvPr/>
        </p:nvSpPr>
        <p:spPr>
          <a:xfrm>
            <a:off x="-271276" y="35330"/>
            <a:ext cx="32226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כג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כד עמוד א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F3AF0B25-FF07-270A-35B7-6B433A9D116E}"/>
              </a:ext>
            </a:extLst>
          </p:cNvPr>
          <p:cNvSpPr txBox="1"/>
          <p:nvPr/>
        </p:nvSpPr>
        <p:spPr>
          <a:xfrm>
            <a:off x="8496928" y="1997718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51732F6-2786-9F6E-2CBB-7A7AE25780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09CE192D-CEE8-3F0E-B306-88FA8ED37DF2}"/>
              </a:ext>
            </a:extLst>
          </p:cNvPr>
          <p:cNvSpPr/>
          <p:nvPr/>
        </p:nvSpPr>
        <p:spPr>
          <a:xfrm>
            <a:off x="611560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979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5FBD2-08B2-E06C-0025-1F65E3E55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0FACE-410E-5A23-EAEA-EB51086F7917}"/>
              </a:ext>
            </a:extLst>
          </p:cNvPr>
          <p:cNvSpPr txBox="1"/>
          <p:nvPr/>
        </p:nvSpPr>
        <p:spPr>
          <a:xfrm>
            <a:off x="125260" y="38985"/>
            <a:ext cx="8695212" cy="66392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בריה מאי היא?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יומא חד הוו אגרי ליה </a:t>
            </a:r>
            <a:r>
              <a:rPr lang="he-IL" sz="1600" dirty="0" err="1"/>
              <a:t>אגירי</a:t>
            </a:r>
            <a:r>
              <a:rPr lang="he-IL" sz="1600" dirty="0"/>
              <a:t> </a:t>
            </a:r>
            <a:r>
              <a:rPr lang="he-IL" sz="1600" dirty="0" err="1"/>
              <a:t>בדברא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נגה להו ולא אייתי להו </a:t>
            </a:r>
            <a:r>
              <a:rPr lang="he-IL" sz="1600" dirty="0" err="1"/>
              <a:t>ריפתא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ליה לבריה: כפינן.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הוו </a:t>
            </a:r>
            <a:r>
              <a:rPr lang="he-IL" sz="1600" dirty="0" err="1"/>
              <a:t>יתבי</a:t>
            </a:r>
            <a:r>
              <a:rPr lang="he-IL" sz="1600" dirty="0"/>
              <a:t> תותי </a:t>
            </a:r>
            <a:r>
              <a:rPr lang="he-IL" sz="1600" dirty="0" err="1"/>
              <a:t>תאינתא</a:t>
            </a:r>
            <a:r>
              <a:rPr lang="he-IL" sz="1600" dirty="0"/>
              <a:t>, אמר: תאנה </a:t>
            </a:r>
            <a:r>
              <a:rPr lang="he-IL" sz="1600" dirty="0" err="1"/>
              <a:t>תאנה</a:t>
            </a:r>
            <a:r>
              <a:rPr lang="he-IL" sz="1600" dirty="0"/>
              <a:t> הוציאי פירותיך ויאכלו פועלי אבא.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אפיקו ואכלו.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אדהכי</a:t>
            </a:r>
            <a:r>
              <a:rPr lang="he-IL" sz="1600" dirty="0"/>
              <a:t> והכי אתא אבוה, אמר להו: לא </a:t>
            </a:r>
            <a:r>
              <a:rPr lang="he-IL" sz="1600" dirty="0" err="1"/>
              <a:t>תינקטו</a:t>
            </a:r>
            <a:r>
              <a:rPr lang="he-IL" sz="1600" dirty="0"/>
              <a:t> </a:t>
            </a:r>
            <a:r>
              <a:rPr lang="he-IL" sz="1600" dirty="0" err="1"/>
              <a:t>בדעתייכו</a:t>
            </a:r>
            <a:r>
              <a:rPr lang="he-IL" sz="1600" dirty="0"/>
              <a:t> </a:t>
            </a:r>
            <a:r>
              <a:rPr lang="he-IL" sz="1600" dirty="0" err="1"/>
              <a:t>דהאי</a:t>
            </a:r>
            <a:r>
              <a:rPr lang="he-IL" sz="1600" dirty="0"/>
              <a:t> </a:t>
            </a:r>
            <a:r>
              <a:rPr lang="he-IL" sz="1600" dirty="0" err="1"/>
              <a:t>דנגהנא</a:t>
            </a:r>
            <a:r>
              <a:rPr lang="he-IL" sz="1600" dirty="0"/>
              <a:t> אמצוה </a:t>
            </a:r>
            <a:r>
              <a:rPr lang="he-IL" sz="1600" dirty="0" err="1"/>
              <a:t>טרחנא</a:t>
            </a:r>
            <a:r>
              <a:rPr lang="he-IL" sz="1600" dirty="0"/>
              <a:t> ועד השתא הוא </a:t>
            </a:r>
            <a:r>
              <a:rPr lang="he-IL" sz="1600" dirty="0" err="1"/>
              <a:t>דסגאי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ליה: רחמנא </a:t>
            </a:r>
            <a:r>
              <a:rPr lang="he-IL" sz="1600" dirty="0" err="1"/>
              <a:t>לישבעך</a:t>
            </a:r>
            <a:r>
              <a:rPr lang="he-IL" sz="1600" dirty="0"/>
              <a:t> כי היכי </a:t>
            </a:r>
            <a:r>
              <a:rPr lang="he-IL" sz="1600" dirty="0" err="1"/>
              <a:t>דאשבען</a:t>
            </a:r>
            <a:r>
              <a:rPr lang="he-IL" sz="1600" dirty="0"/>
              <a:t> ברך.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להו: </a:t>
            </a:r>
            <a:r>
              <a:rPr lang="he-IL" sz="1600" dirty="0" err="1"/>
              <a:t>מהיכא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אמרו: הכי והכי </a:t>
            </a:r>
            <a:r>
              <a:rPr lang="he-IL" sz="1600" dirty="0" err="1"/>
              <a:t>הוה</a:t>
            </a:r>
            <a:r>
              <a:rPr lang="he-IL" sz="1600" dirty="0"/>
              <a:t> מעשה.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לו: בני, אתה הטרחת את קונך להוציא תאנה פירותיה שלא בזמנה </a:t>
            </a:r>
            <a:r>
              <a:rPr lang="he-IL" sz="1600" dirty="0" err="1"/>
              <a:t>יאסף</a:t>
            </a:r>
            <a:r>
              <a:rPr lang="he-IL" sz="1600" dirty="0"/>
              <a:t> שלא בזמנו.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ברתיה</a:t>
            </a:r>
            <a:r>
              <a:rPr lang="he-IL" sz="1600" dirty="0"/>
              <a:t> מאי היא?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הויא</a:t>
            </a:r>
            <a:r>
              <a:rPr lang="he-IL" sz="1600" dirty="0"/>
              <a:t> ליה </a:t>
            </a:r>
            <a:r>
              <a:rPr lang="he-IL" sz="1600" dirty="0" err="1"/>
              <a:t>ברתא</a:t>
            </a:r>
            <a:r>
              <a:rPr lang="he-IL" sz="1600" dirty="0"/>
              <a:t> בעלת יופי.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יומא חד </a:t>
            </a:r>
            <a:r>
              <a:rPr lang="he-IL" sz="1600" dirty="0" err="1"/>
              <a:t>חזיא</a:t>
            </a:r>
            <a:r>
              <a:rPr lang="he-IL" sz="1600" dirty="0"/>
              <a:t> </a:t>
            </a:r>
            <a:r>
              <a:rPr lang="he-IL" sz="1600" dirty="0" err="1"/>
              <a:t>לההוא</a:t>
            </a:r>
            <a:r>
              <a:rPr lang="he-IL" sz="1600" dirty="0"/>
              <a:t> גברא </a:t>
            </a:r>
            <a:r>
              <a:rPr lang="he-IL" sz="1600" dirty="0" err="1"/>
              <a:t>דהויא</a:t>
            </a:r>
            <a:r>
              <a:rPr lang="he-IL" sz="1600" dirty="0"/>
              <a:t> </a:t>
            </a:r>
            <a:r>
              <a:rPr lang="he-IL" sz="1600" dirty="0" err="1"/>
              <a:t>כריא</a:t>
            </a:r>
            <a:r>
              <a:rPr lang="he-IL" sz="1600" dirty="0"/>
              <a:t> </a:t>
            </a:r>
            <a:r>
              <a:rPr lang="he-IL" sz="1600" dirty="0" err="1"/>
              <a:t>בהוצא</a:t>
            </a:r>
            <a:r>
              <a:rPr lang="he-IL" sz="1600" dirty="0"/>
              <a:t> </a:t>
            </a:r>
            <a:r>
              <a:rPr lang="he-IL" sz="1600" dirty="0" err="1"/>
              <a:t>וקא</a:t>
            </a:r>
            <a:r>
              <a:rPr lang="he-IL" sz="1600" dirty="0"/>
              <a:t> חזי לה,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לו: מאי האי?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ליה: רבי, אם </a:t>
            </a:r>
            <a:r>
              <a:rPr lang="he-IL" sz="1600" dirty="0" err="1"/>
              <a:t>ללוקחה</a:t>
            </a:r>
            <a:r>
              <a:rPr lang="he-IL" sz="1600" dirty="0"/>
              <a:t> לא זכיתי לראותה לא אזכה?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לה: בתי, </a:t>
            </a:r>
            <a:r>
              <a:rPr lang="he-IL" sz="1600" dirty="0" err="1"/>
              <a:t>קא</a:t>
            </a:r>
            <a:r>
              <a:rPr lang="he-IL" sz="1600" dirty="0"/>
              <a:t> מצערת להו לברייתא שובי לעפריך ואל יכשלו </a:t>
            </a:r>
            <a:r>
              <a:rPr lang="he-IL" sz="1600" dirty="0" err="1"/>
              <a:t>ביך</a:t>
            </a:r>
            <a:r>
              <a:rPr lang="he-IL" sz="1600" dirty="0"/>
              <a:t> בני אדם.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הויא</a:t>
            </a:r>
            <a:r>
              <a:rPr lang="he-IL" sz="1600" dirty="0"/>
              <a:t> ליה ההוא חמרא -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כדהוו</a:t>
            </a:r>
            <a:r>
              <a:rPr lang="he-IL" sz="1600" dirty="0"/>
              <a:t> אגרי לה כל יומא, </a:t>
            </a:r>
            <a:r>
              <a:rPr lang="he-IL" sz="1600" dirty="0" err="1"/>
              <a:t>לאורתא</a:t>
            </a:r>
            <a:r>
              <a:rPr lang="he-IL" sz="1600" dirty="0"/>
              <a:t> הוו משדרי לה אגרה אגבה </a:t>
            </a:r>
            <a:r>
              <a:rPr lang="he-IL" sz="1600" dirty="0" err="1"/>
              <a:t>ואתיא</a:t>
            </a:r>
            <a:r>
              <a:rPr lang="he-IL" sz="1600" dirty="0"/>
              <a:t> לבי מרה, ואי טפו לה או בצרי לה לא </a:t>
            </a:r>
            <a:r>
              <a:rPr lang="he-IL" sz="1600" dirty="0" err="1"/>
              <a:t>אתיא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יומא חד </a:t>
            </a:r>
            <a:r>
              <a:rPr lang="he-IL" sz="1600" dirty="0" err="1"/>
              <a:t>אינשו</a:t>
            </a:r>
            <a:r>
              <a:rPr lang="he-IL" sz="1600" dirty="0"/>
              <a:t> </a:t>
            </a:r>
            <a:r>
              <a:rPr lang="he-IL" sz="1600" dirty="0" err="1"/>
              <a:t>זוגא</a:t>
            </a:r>
            <a:r>
              <a:rPr lang="he-IL" sz="1600" dirty="0"/>
              <a:t> </a:t>
            </a:r>
            <a:r>
              <a:rPr lang="he-IL" sz="1600" dirty="0" err="1"/>
              <a:t>דסנדלי</a:t>
            </a:r>
            <a:r>
              <a:rPr lang="he-IL" sz="1600" dirty="0"/>
              <a:t> עלה ולא אזלה עד </a:t>
            </a:r>
            <a:r>
              <a:rPr lang="he-IL" sz="1600" dirty="0" err="1"/>
              <a:t>דשקלונהו</a:t>
            </a:r>
            <a:r>
              <a:rPr lang="he-IL" sz="1600" dirty="0"/>
              <a:t> מינה והדר אזלה.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7C018E33-1E36-3444-4207-CD26E14BD04D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א</a:t>
            </a:r>
          </a:p>
        </p:txBody>
      </p:sp>
    </p:spTree>
    <p:extLst>
      <p:ext uri="{BB962C8B-B14F-4D97-AF65-F5344CB8AC3E}">
        <p14:creationId xmlns:p14="http://schemas.microsoft.com/office/powerpoint/2010/main" val="429009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65A93-EB78-71F9-0867-06077D820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60B8264E-3272-5294-AF83-475AE0D79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E33BB1-905D-327E-B56D-424B2984137D}"/>
              </a:ext>
            </a:extLst>
          </p:cNvPr>
          <p:cNvSpPr txBox="1"/>
          <p:nvPr/>
        </p:nvSpPr>
        <p:spPr>
          <a:xfrm>
            <a:off x="755576" y="194858"/>
            <a:ext cx="7632848" cy="60634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אלעזר איש </a:t>
            </a:r>
            <a:r>
              <a:rPr lang="he-IL" dirty="0" err="1"/>
              <a:t>בירתא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/>
              <a:t>כד הוו חזו ליה גבאי צדקה הוו טשו מיניה,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דכל</a:t>
            </a:r>
            <a:r>
              <a:rPr lang="he-IL" dirty="0"/>
              <a:t> מאי דהוה גביה </a:t>
            </a:r>
            <a:r>
              <a:rPr lang="he-IL" dirty="0" err="1"/>
              <a:t>יהיב</a:t>
            </a:r>
            <a:r>
              <a:rPr lang="he-IL" dirty="0"/>
              <a:t> להו.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יומא חד </a:t>
            </a:r>
            <a:r>
              <a:rPr lang="he-IL" dirty="0" err="1"/>
              <a:t>הוה</a:t>
            </a:r>
            <a:r>
              <a:rPr lang="he-IL" dirty="0"/>
              <a:t> סליק </a:t>
            </a:r>
            <a:r>
              <a:rPr lang="he-IL" dirty="0" err="1"/>
              <a:t>לשוקא</a:t>
            </a:r>
            <a:r>
              <a:rPr lang="he-IL" dirty="0"/>
              <a:t> </a:t>
            </a:r>
            <a:r>
              <a:rPr lang="he-IL" dirty="0" err="1"/>
              <a:t>למיזבן</a:t>
            </a:r>
            <a:r>
              <a:rPr lang="he-IL" dirty="0"/>
              <a:t> </a:t>
            </a:r>
            <a:r>
              <a:rPr lang="he-IL" dirty="0" err="1"/>
              <a:t>נדוניא</a:t>
            </a:r>
            <a:r>
              <a:rPr lang="he-IL" dirty="0"/>
              <a:t> </a:t>
            </a:r>
            <a:r>
              <a:rPr lang="he-IL" dirty="0" err="1"/>
              <a:t>לברתיה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חזיוהו</a:t>
            </a:r>
            <a:r>
              <a:rPr lang="he-IL" dirty="0"/>
              <a:t> גבאי צדקה טשו מיניה. </a:t>
            </a:r>
          </a:p>
          <a:p>
            <a:pPr>
              <a:lnSpc>
                <a:spcPct val="120000"/>
              </a:lnSpc>
            </a:pPr>
            <a:r>
              <a:rPr lang="he-IL" dirty="0"/>
              <a:t>אזל ורהט </a:t>
            </a:r>
            <a:r>
              <a:rPr lang="he-IL" dirty="0" err="1"/>
              <a:t>בתרייהו</a:t>
            </a:r>
            <a:r>
              <a:rPr lang="he-IL" dirty="0"/>
              <a:t>, אמר להו: </a:t>
            </a:r>
            <a:r>
              <a:rPr lang="he-IL" dirty="0" err="1"/>
              <a:t>אשבעתיכו</a:t>
            </a:r>
            <a:r>
              <a:rPr lang="he-IL" dirty="0"/>
              <a:t> במאי </a:t>
            </a:r>
            <a:r>
              <a:rPr lang="he-IL" dirty="0" err="1"/>
              <a:t>עסקיתו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אמרו ליה: ביתום ויתומה.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להן: העבודה, שהן </a:t>
            </a:r>
            <a:r>
              <a:rPr lang="he-IL" dirty="0" err="1"/>
              <a:t>קודמין</a:t>
            </a:r>
            <a:r>
              <a:rPr lang="he-IL" dirty="0"/>
              <a:t> לבתי.</a:t>
            </a:r>
          </a:p>
          <a:p>
            <a:pPr>
              <a:lnSpc>
                <a:spcPct val="120000"/>
              </a:lnSpc>
            </a:pPr>
            <a:r>
              <a:rPr lang="he-IL" dirty="0"/>
              <a:t>שקל כל דהוה בהדיה ויהב להו.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dirty="0" err="1"/>
              <a:t>פש</a:t>
            </a:r>
            <a:r>
              <a:rPr lang="he-IL" dirty="0"/>
              <a:t> ליה חד </a:t>
            </a:r>
            <a:r>
              <a:rPr lang="he-IL" dirty="0" err="1"/>
              <a:t>זוזא</a:t>
            </a:r>
            <a:r>
              <a:rPr lang="he-IL" dirty="0"/>
              <a:t>, זבן ליה חיטי ואסיק </a:t>
            </a:r>
            <a:r>
              <a:rPr lang="he-IL" dirty="0" err="1"/>
              <a:t>שדייה</a:t>
            </a:r>
            <a:r>
              <a:rPr lang="he-IL" dirty="0"/>
              <a:t> </a:t>
            </a:r>
            <a:r>
              <a:rPr lang="he-IL" dirty="0" err="1"/>
              <a:t>באכלבא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r>
              <a:rPr lang="he-IL" dirty="0"/>
              <a:t>אתא </a:t>
            </a:r>
            <a:r>
              <a:rPr lang="he-IL" dirty="0" err="1"/>
              <a:t>דביתהו</a:t>
            </a:r>
            <a:r>
              <a:rPr lang="he-IL" dirty="0"/>
              <a:t>, אמרה לה </a:t>
            </a:r>
            <a:r>
              <a:rPr lang="he-IL" dirty="0" err="1"/>
              <a:t>לברתיה</a:t>
            </a:r>
            <a:r>
              <a:rPr lang="he-IL" dirty="0"/>
              <a:t>: מאי אייתי אבוך?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אמרה לה: כל מה דאייתי </a:t>
            </a:r>
            <a:r>
              <a:rPr lang="he-IL" dirty="0" err="1"/>
              <a:t>באכלבא</a:t>
            </a:r>
            <a:r>
              <a:rPr lang="he-IL" dirty="0"/>
              <a:t> </a:t>
            </a:r>
            <a:r>
              <a:rPr lang="he-IL" dirty="0" err="1"/>
              <a:t>שדיתיה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אתיא</a:t>
            </a:r>
            <a:r>
              <a:rPr lang="he-IL" dirty="0"/>
              <a:t> </a:t>
            </a:r>
            <a:r>
              <a:rPr lang="he-IL" dirty="0" err="1"/>
              <a:t>למיפתח</a:t>
            </a:r>
            <a:r>
              <a:rPr lang="he-IL" dirty="0"/>
              <a:t> בבא </a:t>
            </a:r>
            <a:r>
              <a:rPr lang="he-IL" dirty="0" err="1"/>
              <a:t>דאכלבא</a:t>
            </a:r>
            <a:r>
              <a:rPr lang="he-IL" dirty="0"/>
              <a:t>, </a:t>
            </a:r>
            <a:r>
              <a:rPr lang="he-IL" dirty="0" err="1"/>
              <a:t>חזת</a:t>
            </a:r>
            <a:r>
              <a:rPr lang="he-IL" dirty="0"/>
              <a:t> </a:t>
            </a:r>
            <a:r>
              <a:rPr lang="he-IL" dirty="0" err="1"/>
              <a:t>אכלבא</a:t>
            </a:r>
            <a:r>
              <a:rPr lang="he-IL" dirty="0"/>
              <a:t> </a:t>
            </a:r>
            <a:r>
              <a:rPr lang="he-IL" dirty="0" err="1"/>
              <a:t>דמליא</a:t>
            </a:r>
            <a:r>
              <a:rPr lang="he-IL" dirty="0"/>
              <a:t> חיטי </a:t>
            </a:r>
            <a:r>
              <a:rPr lang="he-IL" dirty="0" err="1"/>
              <a:t>וקא</a:t>
            </a:r>
            <a:r>
              <a:rPr lang="he-IL" dirty="0"/>
              <a:t> נפקא </a:t>
            </a:r>
            <a:r>
              <a:rPr lang="he-IL" dirty="0" err="1"/>
              <a:t>בצינורא</a:t>
            </a:r>
            <a:r>
              <a:rPr lang="he-IL" dirty="0"/>
              <a:t> </a:t>
            </a:r>
            <a:r>
              <a:rPr lang="he-IL" dirty="0" err="1"/>
              <a:t>דדשא</a:t>
            </a:r>
            <a:r>
              <a:rPr lang="he-IL" dirty="0"/>
              <a:t> ולא מיפתח בבא מחיטי.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dirty="0"/>
              <a:t>אזלא </a:t>
            </a:r>
            <a:r>
              <a:rPr lang="he-IL" dirty="0" err="1"/>
              <a:t>ברתיה</a:t>
            </a:r>
            <a:r>
              <a:rPr lang="he-IL" dirty="0"/>
              <a:t> לבי </a:t>
            </a:r>
            <a:r>
              <a:rPr lang="he-IL" dirty="0" err="1"/>
              <a:t>מדרשא</a:t>
            </a:r>
            <a:r>
              <a:rPr lang="he-IL" dirty="0"/>
              <a:t>, אמרה ליה: בא וראה מה עשה לך אוהבך.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לה: העבודה, הרי הן הקדש עליך ואין לך בהן אלא כאחד מעניי ישראל.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14BC0D2-A349-1FC8-E3A8-4AF7C38D76D8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א</a:t>
            </a:r>
          </a:p>
        </p:txBody>
      </p:sp>
    </p:spTree>
    <p:extLst>
      <p:ext uri="{BB962C8B-B14F-4D97-AF65-F5344CB8AC3E}">
        <p14:creationId xmlns:p14="http://schemas.microsoft.com/office/powerpoint/2010/main" val="881632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18407-B124-E081-86D1-9B33BA13F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53522C21-6F0C-07ED-A42A-4ADE6D5A28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236987-0802-3F5A-27E8-1349F5C76ADD}"/>
              </a:ext>
            </a:extLst>
          </p:cNvPr>
          <p:cNvSpPr txBox="1"/>
          <p:nvPr/>
        </p:nvSpPr>
        <p:spPr>
          <a:xfrm>
            <a:off x="368902" y="257004"/>
            <a:ext cx="8280920" cy="6048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ר' יהודה נשיאה גזר </a:t>
            </a:r>
            <a:r>
              <a:rPr lang="he-IL" sz="1600" dirty="0" err="1"/>
              <a:t>תעניתא</a:t>
            </a:r>
            <a:r>
              <a:rPr lang="he-IL" sz="1600" dirty="0"/>
              <a:t>, בעי רחמי ולא 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כמה איכא משמואל הרמתי ליהודה בן גמליאל, אוי לו לדור שכן נתקע, אוי לו למי שעלתה בימיו כך.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חלש </a:t>
            </a:r>
            <a:r>
              <a:rPr lang="he-IL" sz="1600" dirty="0" err="1"/>
              <a:t>דעתיה</a:t>
            </a:r>
            <a:r>
              <a:rPr lang="he-IL" sz="1600" dirty="0"/>
              <a:t> ואתא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600" dirty="0"/>
              <a:t>דבי נשיאה גזר </a:t>
            </a:r>
            <a:r>
              <a:rPr lang="he-IL" sz="1600" dirty="0" err="1"/>
              <a:t>תעניתא</a:t>
            </a:r>
            <a:r>
              <a:rPr lang="he-IL" sz="1600" dirty="0"/>
              <a:t>, ולא </a:t>
            </a:r>
            <a:r>
              <a:rPr lang="he-IL" sz="1600" dirty="0" err="1"/>
              <a:t>אודעינהו</a:t>
            </a:r>
            <a:r>
              <a:rPr lang="he-IL" sz="1600" dirty="0"/>
              <a:t> לרבי יוחנן ולריש לקיש, </a:t>
            </a:r>
            <a:r>
              <a:rPr lang="he-IL" sz="1600" dirty="0" err="1"/>
              <a:t>לצפרא</a:t>
            </a:r>
            <a:r>
              <a:rPr lang="he-IL" sz="1600" dirty="0"/>
              <a:t> </a:t>
            </a:r>
            <a:r>
              <a:rPr lang="he-IL" sz="1600" dirty="0" err="1"/>
              <a:t>אודעינהו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 ריש לקיש לרבי יוחנן: הא לא </a:t>
            </a:r>
            <a:r>
              <a:rPr lang="he-IL" sz="1600" dirty="0" err="1"/>
              <a:t>קבילנא</a:t>
            </a:r>
            <a:r>
              <a:rPr lang="he-IL" sz="1600" dirty="0"/>
              <a:t> עלן </a:t>
            </a:r>
            <a:r>
              <a:rPr lang="he-IL" sz="1600" dirty="0" err="1"/>
              <a:t>מאורתא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ליה: אנן </a:t>
            </a:r>
            <a:r>
              <a:rPr lang="he-IL" sz="1600" dirty="0" err="1"/>
              <a:t>בתרייהו</a:t>
            </a:r>
            <a:r>
              <a:rPr lang="he-IL" sz="1600" dirty="0"/>
              <a:t> </a:t>
            </a:r>
            <a:r>
              <a:rPr lang="he-IL" sz="1600" dirty="0" err="1"/>
              <a:t>גררינן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600" dirty="0"/>
              <a:t>דבי נשיאה גזר </a:t>
            </a:r>
            <a:r>
              <a:rPr lang="he-IL" sz="1600" dirty="0" err="1"/>
              <a:t>תעניתא</a:t>
            </a:r>
            <a:r>
              <a:rPr lang="he-IL" sz="1600" dirty="0"/>
              <a:t>, ולא אתא </a:t>
            </a:r>
            <a:r>
              <a:rPr lang="he-IL" sz="1600" dirty="0" err="1"/>
              <a:t>מיטרא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תנא להו </a:t>
            </a:r>
            <a:r>
              <a:rPr lang="he-IL" sz="1600" dirty="0" err="1"/>
              <a:t>אושעיא</a:t>
            </a:r>
            <a:r>
              <a:rPr lang="he-IL" sz="1600" dirty="0"/>
              <a:t> </a:t>
            </a:r>
            <a:r>
              <a:rPr lang="he-IL" sz="1600" dirty="0" err="1"/>
              <a:t>זעירא</a:t>
            </a:r>
            <a:r>
              <a:rPr lang="he-IL" sz="1600" dirty="0"/>
              <a:t> דמן </a:t>
            </a:r>
            <a:r>
              <a:rPr lang="he-IL" sz="1600" dirty="0" err="1"/>
              <a:t>חברייא</a:t>
            </a:r>
            <a:r>
              <a:rPr lang="he-IL" sz="1600" dirty="0"/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"וְהָיָה אִם מֵעֵינֵי הָעֵדָה נֶעֶשְׂתָה לִשְׁגָגָה" - משל לכלה שהיא בבית אביה כל זמן שעיניה יפות אין כל גופה צריכה בדיקה עיניה טרוטות כל גופה צריכה בדיקה.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אתו עבדיה ורמו ליה </a:t>
            </a:r>
            <a:r>
              <a:rPr lang="he-IL" sz="1600" dirty="0" err="1"/>
              <a:t>סודרא</a:t>
            </a:r>
            <a:r>
              <a:rPr lang="he-IL" sz="1600" dirty="0"/>
              <a:t> </a:t>
            </a:r>
            <a:r>
              <a:rPr lang="he-IL" sz="1600" dirty="0" err="1"/>
              <a:t>בצואריה</a:t>
            </a:r>
            <a:r>
              <a:rPr lang="he-IL" sz="1600" dirty="0"/>
              <a:t> </a:t>
            </a:r>
            <a:r>
              <a:rPr lang="he-IL" sz="1600" dirty="0" err="1"/>
              <a:t>וקא</a:t>
            </a:r>
            <a:r>
              <a:rPr lang="he-IL" sz="1600" dirty="0"/>
              <a:t> מצערו ליה.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(ליה) </a:t>
            </a:r>
            <a:r>
              <a:rPr lang="he-IL" sz="800" dirty="0"/>
              <a:t>(צ"ל: להו)</a:t>
            </a:r>
            <a:r>
              <a:rPr lang="he-IL" sz="1600" dirty="0"/>
              <a:t> בני מאתיה: שבקיה, </a:t>
            </a:r>
            <a:r>
              <a:rPr lang="he-IL" sz="1600" dirty="0" err="1"/>
              <a:t>דהא</a:t>
            </a:r>
            <a:r>
              <a:rPr lang="he-IL" sz="1600" dirty="0"/>
              <a:t> נמי מצער לן, כיון </a:t>
            </a:r>
            <a:r>
              <a:rPr lang="he-IL" sz="1600" dirty="0" err="1"/>
              <a:t>דחזינן</a:t>
            </a:r>
            <a:r>
              <a:rPr lang="he-IL" sz="1600" dirty="0"/>
              <a:t> </a:t>
            </a:r>
            <a:r>
              <a:rPr lang="he-IL" sz="1600" dirty="0" err="1"/>
              <a:t>דכל</a:t>
            </a:r>
            <a:r>
              <a:rPr lang="he-IL" sz="1600" dirty="0"/>
              <a:t> מיליה לשום שמים לא אמרי ליה מידי ושבקינן ליה, אתון נמי שבקוהו.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600" dirty="0"/>
              <a:t>רבי גזר </a:t>
            </a:r>
            <a:r>
              <a:rPr lang="he-IL" sz="1600" dirty="0" err="1"/>
              <a:t>תעניתא</a:t>
            </a:r>
            <a:r>
              <a:rPr lang="he-IL" sz="1600" dirty="0"/>
              <a:t>, ולא 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נחית</a:t>
            </a:r>
            <a:r>
              <a:rPr lang="he-IL" sz="1600" dirty="0"/>
              <a:t> </a:t>
            </a:r>
            <a:r>
              <a:rPr lang="he-IL" sz="1600" dirty="0" err="1"/>
              <a:t>קמיה</a:t>
            </a:r>
            <a:r>
              <a:rPr lang="he-IL" sz="1600" dirty="0"/>
              <a:t> </a:t>
            </a:r>
            <a:r>
              <a:rPr lang="he-IL" sz="1600" dirty="0" err="1"/>
              <a:t>אילפא</a:t>
            </a:r>
            <a:r>
              <a:rPr lang="he-IL" sz="1600" dirty="0"/>
              <a:t>, ואמרי לה רבי אילפי, אמר 'משיב הרוח' ונשא </a:t>
            </a:r>
            <a:r>
              <a:rPr lang="he-IL" sz="1600" dirty="0" err="1"/>
              <a:t>זיקא</a:t>
            </a:r>
            <a:r>
              <a:rPr lang="he-IL" sz="1600" dirty="0"/>
              <a:t>, 'מוריד הגשם' ואתא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ליה: מאי עובדך?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ליה: </a:t>
            </a:r>
            <a:r>
              <a:rPr lang="he-IL" sz="1600" dirty="0" err="1"/>
              <a:t>דיירנא</a:t>
            </a:r>
            <a:r>
              <a:rPr lang="he-IL" sz="1600" dirty="0"/>
              <a:t> </a:t>
            </a:r>
            <a:r>
              <a:rPr lang="he-IL" sz="1600" dirty="0" err="1"/>
              <a:t>בקוסטא</a:t>
            </a:r>
            <a:r>
              <a:rPr lang="he-IL" sz="1600" dirty="0"/>
              <a:t> </a:t>
            </a:r>
            <a:r>
              <a:rPr lang="he-IL" sz="1600" dirty="0" err="1"/>
              <a:t>דחיקא</a:t>
            </a:r>
            <a:r>
              <a:rPr lang="he-IL" sz="1600" dirty="0"/>
              <a:t> דלית ביה חמרא </a:t>
            </a:r>
            <a:r>
              <a:rPr lang="he-IL" sz="1600" dirty="0" err="1"/>
              <a:t>לקידושא</a:t>
            </a:r>
            <a:r>
              <a:rPr lang="he-IL" sz="1600" dirty="0"/>
              <a:t> </a:t>
            </a:r>
            <a:r>
              <a:rPr lang="he-IL" sz="1600" dirty="0" err="1"/>
              <a:t>ואבדלתא</a:t>
            </a:r>
            <a:r>
              <a:rPr lang="he-IL" sz="1600" dirty="0"/>
              <a:t>, </a:t>
            </a:r>
            <a:r>
              <a:rPr lang="he-IL" sz="1600" dirty="0" err="1"/>
              <a:t>טרחנא</a:t>
            </a:r>
            <a:r>
              <a:rPr lang="he-IL" sz="1600" dirty="0"/>
              <a:t> </a:t>
            </a:r>
            <a:r>
              <a:rPr lang="he-IL" sz="1600" dirty="0" err="1"/>
              <a:t>ואתינא</a:t>
            </a:r>
            <a:r>
              <a:rPr lang="he-IL" sz="1600" dirty="0"/>
              <a:t> חמרא </a:t>
            </a:r>
            <a:r>
              <a:rPr lang="he-IL" sz="1600" dirty="0" err="1"/>
              <a:t>לקידושא</a:t>
            </a:r>
            <a:r>
              <a:rPr lang="he-IL" sz="1600" dirty="0"/>
              <a:t> </a:t>
            </a:r>
            <a:r>
              <a:rPr lang="he-IL" sz="1600" dirty="0" err="1"/>
              <a:t>ואבדלתא</a:t>
            </a:r>
            <a:r>
              <a:rPr lang="he-IL" sz="1600" dirty="0"/>
              <a:t> </a:t>
            </a:r>
            <a:r>
              <a:rPr lang="he-IL" sz="1600" dirty="0" err="1"/>
              <a:t>ומפיקנא</a:t>
            </a:r>
            <a:r>
              <a:rPr lang="he-IL" sz="1600" dirty="0"/>
              <a:t> להו ידי </a:t>
            </a:r>
            <a:r>
              <a:rPr lang="he-IL" sz="1600" dirty="0" err="1"/>
              <a:t>חובתייהו</a:t>
            </a:r>
            <a:r>
              <a:rPr lang="he-IL" sz="160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9BA6B9D-12B0-A5EE-1B30-4B69F5C0AB22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א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1B9AFD34-B217-D324-EBCA-8B19528F6D0A}"/>
              </a:ext>
            </a:extLst>
          </p:cNvPr>
          <p:cNvSpPr txBox="1"/>
          <p:nvPr/>
        </p:nvSpPr>
        <p:spPr>
          <a:xfrm>
            <a:off x="8703090" y="307007"/>
            <a:ext cx="288032" cy="48782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①</a:t>
            </a:r>
          </a:p>
          <a:p>
            <a:endParaRPr lang="he-IL" sz="1400" dirty="0"/>
          </a:p>
          <a:p>
            <a:endParaRPr lang="he-IL" sz="3800" dirty="0"/>
          </a:p>
          <a:p>
            <a:endParaRPr lang="he-IL" sz="1400" dirty="0"/>
          </a:p>
          <a:p>
            <a:r>
              <a:rPr lang="he-IL" sz="1400" dirty="0"/>
              <a:t>②</a:t>
            </a:r>
          </a:p>
          <a:p>
            <a:endParaRPr lang="he-IL" sz="1400" dirty="0"/>
          </a:p>
          <a:p>
            <a:endParaRPr lang="he-IL" sz="1400" dirty="0"/>
          </a:p>
          <a:p>
            <a:endParaRPr lang="he-IL" sz="2300" dirty="0"/>
          </a:p>
          <a:p>
            <a:endParaRPr lang="he-IL" sz="1400" dirty="0"/>
          </a:p>
          <a:p>
            <a:r>
              <a:rPr lang="he-IL" sz="1400" dirty="0"/>
              <a:t>③</a:t>
            </a:r>
          </a:p>
          <a:p>
            <a:endParaRPr lang="he-IL" sz="10800" dirty="0"/>
          </a:p>
          <a:p>
            <a:endParaRPr lang="he-IL" sz="1400" dirty="0"/>
          </a:p>
          <a:p>
            <a:r>
              <a:rPr lang="he-IL" sz="1400" dirty="0"/>
              <a:t>④</a:t>
            </a:r>
          </a:p>
        </p:txBody>
      </p:sp>
    </p:spTree>
    <p:extLst>
      <p:ext uri="{BB962C8B-B14F-4D97-AF65-F5344CB8AC3E}">
        <p14:creationId xmlns:p14="http://schemas.microsoft.com/office/powerpoint/2010/main" val="206009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5B8D3-CBAC-D465-910B-E8492F9F1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C52E3E6-5FB3-E0E8-8D45-0270B17471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D5FBBC-5B04-177A-ED9A-7DD1A76E577A}"/>
              </a:ext>
            </a:extLst>
          </p:cNvPr>
          <p:cNvSpPr txBox="1"/>
          <p:nvPr/>
        </p:nvSpPr>
        <p:spPr>
          <a:xfrm>
            <a:off x="367918" y="73226"/>
            <a:ext cx="8136904" cy="6879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70" dirty="0"/>
              <a:t>רב איקלע </a:t>
            </a:r>
            <a:r>
              <a:rPr lang="he-IL" sz="1570" dirty="0" err="1"/>
              <a:t>לההוא</a:t>
            </a:r>
            <a:r>
              <a:rPr lang="he-IL" sz="1570" dirty="0"/>
              <a:t> אתרא, גזר </a:t>
            </a:r>
            <a:r>
              <a:rPr lang="he-IL" sz="1570" dirty="0" err="1"/>
              <a:t>תעניתא</a:t>
            </a:r>
            <a:r>
              <a:rPr lang="he-IL" sz="1570" dirty="0"/>
              <a:t>, ולא אתא </a:t>
            </a:r>
            <a:r>
              <a:rPr lang="he-IL" sz="1570" dirty="0" err="1"/>
              <a:t>מיטרא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70" dirty="0" err="1"/>
              <a:t>נחית</a:t>
            </a:r>
            <a:r>
              <a:rPr lang="he-IL" sz="1570" dirty="0"/>
              <a:t> </a:t>
            </a:r>
            <a:r>
              <a:rPr lang="he-IL" sz="1570" dirty="0" err="1"/>
              <a:t>קמיה</a:t>
            </a:r>
            <a:r>
              <a:rPr lang="he-IL" sz="1570" dirty="0"/>
              <a:t> </a:t>
            </a:r>
            <a:r>
              <a:rPr lang="he-IL" sz="1570" dirty="0" err="1"/>
              <a:t>שליחא</a:t>
            </a:r>
            <a:r>
              <a:rPr lang="he-IL" sz="1570" dirty="0"/>
              <a:t> </a:t>
            </a:r>
            <a:r>
              <a:rPr lang="he-IL" sz="1570" dirty="0" err="1"/>
              <a:t>דצבורא</a:t>
            </a:r>
            <a:r>
              <a:rPr lang="he-IL" sz="1570" dirty="0"/>
              <a:t>, אמר: 'משיב הרוח' ונשב </a:t>
            </a:r>
            <a:r>
              <a:rPr lang="he-IL" sz="1570" dirty="0" err="1"/>
              <a:t>זיקא</a:t>
            </a:r>
            <a:r>
              <a:rPr lang="he-IL" sz="1570" dirty="0"/>
              <a:t>, אמר: 'מוריד הגשם' ואתא </a:t>
            </a:r>
            <a:r>
              <a:rPr lang="he-IL" sz="1570" dirty="0" err="1"/>
              <a:t>מיטרא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אמר ליה: מאי עובדך?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אמר ליה: מיקרי דרדקי אנא, </a:t>
            </a:r>
            <a:r>
              <a:rPr lang="he-IL" sz="1570" dirty="0" err="1"/>
              <a:t>ומקרינא</a:t>
            </a:r>
            <a:r>
              <a:rPr lang="he-IL" sz="1570" dirty="0"/>
              <a:t> לבני עניי כבני עתירי, וכל דלא אפשר ליה לא </a:t>
            </a:r>
            <a:r>
              <a:rPr lang="he-IL" sz="1570" dirty="0" err="1"/>
              <a:t>שקלינא</a:t>
            </a:r>
            <a:r>
              <a:rPr lang="he-IL" sz="1570" dirty="0"/>
              <a:t> מיניה מידי, </a:t>
            </a:r>
            <a:r>
              <a:rPr lang="he-IL" sz="1570" dirty="0" err="1"/>
              <a:t>ואית</a:t>
            </a:r>
            <a:r>
              <a:rPr lang="he-IL" sz="1570" dirty="0"/>
              <a:t> לי </a:t>
            </a:r>
            <a:r>
              <a:rPr lang="he-IL" sz="1570" dirty="0" err="1"/>
              <a:t>פירא</a:t>
            </a:r>
            <a:r>
              <a:rPr lang="he-IL" sz="1570" dirty="0"/>
              <a:t> </a:t>
            </a:r>
            <a:r>
              <a:rPr lang="he-IL" sz="1570" dirty="0" err="1"/>
              <a:t>דכוורי</a:t>
            </a:r>
            <a:r>
              <a:rPr lang="he-IL" sz="1570" dirty="0"/>
              <a:t> וכל מאן </a:t>
            </a:r>
            <a:r>
              <a:rPr lang="he-IL" sz="1570" dirty="0" err="1"/>
              <a:t>דפשע</a:t>
            </a:r>
            <a:r>
              <a:rPr lang="he-IL" sz="1570" dirty="0"/>
              <a:t> </a:t>
            </a:r>
            <a:r>
              <a:rPr lang="he-IL" sz="1570" dirty="0" err="1"/>
              <a:t>משחדינא</a:t>
            </a:r>
            <a:r>
              <a:rPr lang="he-IL" sz="1570" dirty="0"/>
              <a:t> ליה </a:t>
            </a:r>
            <a:r>
              <a:rPr lang="he-IL" sz="1570" dirty="0" err="1"/>
              <a:t>מינייהו</a:t>
            </a:r>
            <a:r>
              <a:rPr lang="he-IL" sz="1570" dirty="0"/>
              <a:t> </a:t>
            </a:r>
            <a:r>
              <a:rPr lang="he-IL" sz="1570" dirty="0" err="1"/>
              <a:t>ומסדרינן</a:t>
            </a:r>
            <a:r>
              <a:rPr lang="he-IL" sz="1570" dirty="0"/>
              <a:t> ליה </a:t>
            </a:r>
            <a:r>
              <a:rPr lang="he-IL" sz="1570" dirty="0" err="1"/>
              <a:t>ומפייסינן</a:t>
            </a:r>
            <a:r>
              <a:rPr lang="he-IL" sz="1570" dirty="0"/>
              <a:t> ליה עד </a:t>
            </a:r>
            <a:r>
              <a:rPr lang="he-IL" sz="1570" dirty="0" err="1"/>
              <a:t>דאתי</a:t>
            </a:r>
            <a:r>
              <a:rPr lang="he-IL" sz="1570" dirty="0"/>
              <a:t> וקרי.</a:t>
            </a:r>
          </a:p>
          <a:p>
            <a:pPr>
              <a:lnSpc>
                <a:spcPct val="120000"/>
              </a:lnSpc>
            </a:pPr>
            <a:endParaRPr lang="he-IL" sz="1500" dirty="0"/>
          </a:p>
          <a:p>
            <a:pPr>
              <a:lnSpc>
                <a:spcPct val="120000"/>
              </a:lnSpc>
            </a:pPr>
            <a:r>
              <a:rPr lang="he-IL" sz="1570" dirty="0"/>
              <a:t>רב נחמן גזר </a:t>
            </a:r>
            <a:r>
              <a:rPr lang="he-IL" sz="1570" dirty="0" err="1"/>
              <a:t>תעניתא</a:t>
            </a:r>
            <a:r>
              <a:rPr lang="he-IL" sz="1570" dirty="0"/>
              <a:t>, </a:t>
            </a:r>
            <a:r>
              <a:rPr lang="he-IL" sz="1570" dirty="0" err="1"/>
              <a:t>בעא</a:t>
            </a:r>
            <a:r>
              <a:rPr lang="he-IL" sz="1570" dirty="0"/>
              <a:t> רחמי ולא אתא </a:t>
            </a:r>
            <a:r>
              <a:rPr lang="he-IL" sz="1570" dirty="0" err="1"/>
              <a:t>מיטרא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אמר: שקלוה לנחמן </a:t>
            </a:r>
            <a:r>
              <a:rPr lang="he-IL" sz="1570" dirty="0" err="1"/>
              <a:t>חבוטו</a:t>
            </a:r>
            <a:r>
              <a:rPr lang="he-IL" sz="1570" dirty="0"/>
              <a:t> מן </a:t>
            </a:r>
            <a:r>
              <a:rPr lang="he-IL" sz="1570" dirty="0" err="1"/>
              <a:t>גודא</a:t>
            </a:r>
            <a:r>
              <a:rPr lang="he-IL" sz="1570" dirty="0"/>
              <a:t> </a:t>
            </a:r>
            <a:r>
              <a:rPr lang="he-IL" sz="1570" dirty="0" err="1"/>
              <a:t>לארעא</a:t>
            </a:r>
            <a:r>
              <a:rPr lang="he-IL" sz="1570" dirty="0"/>
              <a:t>, חלש </a:t>
            </a:r>
            <a:r>
              <a:rPr lang="he-IL" sz="1570" dirty="0" err="1"/>
              <a:t>דעתיה</a:t>
            </a:r>
            <a:r>
              <a:rPr lang="he-IL" sz="1570" dirty="0"/>
              <a:t> ואתא </a:t>
            </a:r>
            <a:r>
              <a:rPr lang="he-IL" sz="1570" dirty="0" err="1"/>
              <a:t>מיטרא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endParaRPr lang="he-IL" sz="1500" dirty="0"/>
          </a:p>
          <a:p>
            <a:pPr>
              <a:lnSpc>
                <a:spcPct val="120000"/>
              </a:lnSpc>
            </a:pPr>
            <a:r>
              <a:rPr lang="he-IL" sz="1570" dirty="0"/>
              <a:t>רבה גזר </a:t>
            </a:r>
            <a:r>
              <a:rPr lang="he-IL" sz="1570" dirty="0" err="1"/>
              <a:t>תעניתא</a:t>
            </a:r>
            <a:r>
              <a:rPr lang="he-IL" sz="1570" dirty="0"/>
              <a:t>, בעי רחמי ולא אתא </a:t>
            </a:r>
            <a:r>
              <a:rPr lang="he-IL" sz="1570" dirty="0" err="1"/>
              <a:t>מיטרא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70" dirty="0"/>
              <a:t>אמרו ליה: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והא רב יהודה כי </a:t>
            </a:r>
            <a:r>
              <a:rPr lang="he-IL" sz="1570" dirty="0" err="1"/>
              <a:t>הוה</a:t>
            </a:r>
            <a:r>
              <a:rPr lang="he-IL" sz="1570" dirty="0"/>
              <a:t> גזר </a:t>
            </a:r>
            <a:r>
              <a:rPr lang="he-IL" sz="1570" dirty="0" err="1"/>
              <a:t>תעניתא</a:t>
            </a:r>
            <a:r>
              <a:rPr lang="he-IL" sz="1570" dirty="0"/>
              <a:t> אתא </a:t>
            </a:r>
            <a:r>
              <a:rPr lang="he-IL" sz="1570" dirty="0" err="1"/>
              <a:t>מיטרא</a:t>
            </a:r>
            <a:r>
              <a:rPr lang="he-IL" sz="1570" dirty="0"/>
              <a:t>!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70" dirty="0"/>
              <a:t>אמר להו: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מאי אעביד?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70" dirty="0"/>
              <a:t>אי משום </a:t>
            </a:r>
            <a:r>
              <a:rPr lang="he-IL" sz="1570" dirty="0" err="1"/>
              <a:t>תנויי</a:t>
            </a:r>
            <a:r>
              <a:rPr lang="he-IL" sz="1570" dirty="0"/>
              <a:t> - אנן </a:t>
            </a:r>
            <a:r>
              <a:rPr lang="he-IL" sz="1570" dirty="0" err="1"/>
              <a:t>עדיפינן</a:t>
            </a:r>
            <a:r>
              <a:rPr lang="he-IL" sz="1570" dirty="0"/>
              <a:t> </a:t>
            </a:r>
            <a:r>
              <a:rPr lang="he-IL" sz="1570" dirty="0" err="1"/>
              <a:t>מינייהו</a:t>
            </a:r>
            <a:r>
              <a:rPr lang="he-IL" sz="1570" dirty="0"/>
              <a:t>, </a:t>
            </a:r>
            <a:r>
              <a:rPr lang="he-IL" sz="1570" dirty="0" err="1"/>
              <a:t>דבשני</a:t>
            </a:r>
            <a:r>
              <a:rPr lang="he-IL" sz="1570" dirty="0"/>
              <a:t> </a:t>
            </a:r>
            <a:r>
              <a:rPr lang="he-IL" sz="1570" dirty="0" err="1"/>
              <a:t>דרב</a:t>
            </a:r>
            <a:r>
              <a:rPr lang="he-IL" sz="1570" dirty="0"/>
              <a:t> יהודה כל </a:t>
            </a:r>
            <a:r>
              <a:rPr lang="he-IL" sz="1570" dirty="0" err="1"/>
              <a:t>תנויי</a:t>
            </a:r>
            <a:r>
              <a:rPr lang="he-IL" sz="1570" dirty="0"/>
              <a:t> </a:t>
            </a:r>
            <a:r>
              <a:rPr lang="he-IL" sz="1570" dirty="0" err="1"/>
              <a:t>בנזיקין</a:t>
            </a:r>
            <a:r>
              <a:rPr lang="he-IL" sz="1570" dirty="0"/>
              <a:t> </a:t>
            </a:r>
            <a:r>
              <a:rPr lang="he-IL" sz="1570" dirty="0" err="1"/>
              <a:t>הוה</a:t>
            </a:r>
            <a:r>
              <a:rPr lang="he-IL" sz="1570" dirty="0"/>
              <a:t> ואנן </a:t>
            </a:r>
            <a:r>
              <a:rPr lang="he-IL" sz="1570" dirty="0" err="1"/>
              <a:t>קא</a:t>
            </a:r>
            <a:r>
              <a:rPr lang="he-IL" sz="1570" dirty="0"/>
              <a:t> מתנינן </a:t>
            </a:r>
            <a:r>
              <a:rPr lang="he-IL" sz="1570" dirty="0" err="1"/>
              <a:t>בשיתא</a:t>
            </a:r>
            <a:r>
              <a:rPr lang="he-IL" sz="1570" dirty="0"/>
              <a:t> סדרין, וכי </a:t>
            </a:r>
            <a:r>
              <a:rPr lang="he-IL" sz="1570" dirty="0" err="1"/>
              <a:t>הוה</a:t>
            </a:r>
            <a:r>
              <a:rPr lang="he-IL" sz="1570" dirty="0"/>
              <a:t> מטי רב יהודה בעוקצין '</a:t>
            </a:r>
            <a:r>
              <a:rPr lang="he-IL" sz="1570" dirty="0" err="1"/>
              <a:t>האשה</a:t>
            </a:r>
            <a:r>
              <a:rPr lang="he-IL" sz="1570" dirty="0"/>
              <a:t> שכובשת ירק בקדירה', ואמרי לה 'זיתים שכבשן בטרפיהן </a:t>
            </a:r>
            <a:r>
              <a:rPr lang="he-IL" sz="1570" dirty="0" err="1"/>
              <a:t>טהורין</a:t>
            </a:r>
            <a:r>
              <a:rPr lang="he-IL" sz="1570" dirty="0"/>
              <a:t>', אמר: </a:t>
            </a:r>
            <a:r>
              <a:rPr lang="he-IL" sz="1570" dirty="0" err="1"/>
              <a:t>הויי</a:t>
            </a:r>
            <a:r>
              <a:rPr lang="he-IL" sz="1570" dirty="0"/>
              <a:t>' </a:t>
            </a:r>
            <a:r>
              <a:rPr lang="he-IL" sz="1570" dirty="0" err="1"/>
              <a:t>דרב</a:t>
            </a:r>
            <a:r>
              <a:rPr lang="he-IL" sz="1570" dirty="0"/>
              <a:t> ושמואל </a:t>
            </a:r>
            <a:r>
              <a:rPr lang="he-IL" sz="1570" dirty="0" err="1"/>
              <a:t>קא</a:t>
            </a:r>
            <a:r>
              <a:rPr lang="he-IL" sz="1570" dirty="0"/>
              <a:t> </a:t>
            </a:r>
            <a:r>
              <a:rPr lang="he-IL" sz="1570" dirty="0" err="1"/>
              <a:t>חזינא</a:t>
            </a:r>
            <a:r>
              <a:rPr lang="he-IL" sz="1570" dirty="0"/>
              <a:t> הכא,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ואנן </a:t>
            </a:r>
            <a:r>
              <a:rPr lang="he-IL" sz="1570" dirty="0" err="1"/>
              <a:t>קא</a:t>
            </a:r>
            <a:r>
              <a:rPr lang="he-IL" sz="1570" dirty="0"/>
              <a:t> מתנינן בעוקצין </a:t>
            </a:r>
            <a:r>
              <a:rPr lang="he-IL" sz="1570" dirty="0" err="1"/>
              <a:t>תליסר</a:t>
            </a:r>
            <a:r>
              <a:rPr lang="he-IL" sz="1570" dirty="0"/>
              <a:t> מתיבתא,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ואילו רב יהודה כי </a:t>
            </a:r>
            <a:r>
              <a:rPr lang="he-IL" sz="1570" dirty="0" err="1"/>
              <a:t>הוה</a:t>
            </a:r>
            <a:r>
              <a:rPr lang="he-IL" sz="1570" dirty="0"/>
              <a:t> שליף חד </a:t>
            </a:r>
            <a:r>
              <a:rPr lang="he-IL" sz="1570" dirty="0" err="1"/>
              <a:t>מסאנא</a:t>
            </a:r>
            <a:r>
              <a:rPr lang="he-IL" sz="1570" dirty="0"/>
              <a:t> אתי </a:t>
            </a:r>
            <a:r>
              <a:rPr lang="he-IL" sz="1570" dirty="0" err="1"/>
              <a:t>מיטרא</a:t>
            </a:r>
            <a:r>
              <a:rPr lang="he-IL" sz="157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70" dirty="0"/>
              <a:t>ואנן </a:t>
            </a:r>
            <a:r>
              <a:rPr lang="he-IL" sz="1570" dirty="0" err="1"/>
              <a:t>קא</a:t>
            </a:r>
            <a:r>
              <a:rPr lang="he-IL" sz="1570" dirty="0"/>
              <a:t> </a:t>
            </a:r>
            <a:r>
              <a:rPr lang="he-IL" sz="1570" dirty="0" err="1"/>
              <a:t>צווחינן</a:t>
            </a:r>
            <a:r>
              <a:rPr lang="he-IL" sz="1570" dirty="0"/>
              <a:t> כולי יומא </a:t>
            </a:r>
            <a:r>
              <a:rPr lang="he-IL" sz="1570" dirty="0" err="1"/>
              <a:t>וליכא</a:t>
            </a:r>
            <a:r>
              <a:rPr lang="he-IL" sz="1570" dirty="0"/>
              <a:t> </a:t>
            </a:r>
            <a:r>
              <a:rPr lang="he-IL" sz="1570" dirty="0" err="1"/>
              <a:t>דאשגח</a:t>
            </a:r>
            <a:r>
              <a:rPr lang="he-IL" sz="1570" dirty="0"/>
              <a:t> בן.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70" dirty="0"/>
              <a:t>אי משום </a:t>
            </a:r>
            <a:r>
              <a:rPr lang="he-IL" sz="1570" dirty="0" err="1"/>
              <a:t>עובדא</a:t>
            </a:r>
            <a:r>
              <a:rPr lang="he-IL" sz="1570" dirty="0"/>
              <a:t> - אי איכא </a:t>
            </a:r>
            <a:r>
              <a:rPr lang="he-IL" sz="1570" dirty="0" err="1"/>
              <a:t>דחזא</a:t>
            </a:r>
            <a:r>
              <a:rPr lang="he-IL" sz="1570" dirty="0"/>
              <a:t> מידי </a:t>
            </a:r>
            <a:r>
              <a:rPr lang="he-IL" sz="1570" dirty="0" err="1"/>
              <a:t>לימא</a:t>
            </a:r>
            <a:r>
              <a:rPr lang="he-IL" sz="1570" dirty="0"/>
              <a:t>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70" dirty="0"/>
              <a:t>אבל מה יעשו גדולי הדור שאין דורן דומה יפה.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0B8EFD7-718A-860B-BA9D-B96131169652}"/>
              </a:ext>
            </a:extLst>
          </p:cNvPr>
          <p:cNvSpPr txBox="1"/>
          <p:nvPr/>
        </p:nvSpPr>
        <p:spPr>
          <a:xfrm>
            <a:off x="-306788" y="35330"/>
            <a:ext cx="30065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כד עמוד א - דף כד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42CE91FE-C370-EDA5-E822-2D0C7704DEEE}"/>
              </a:ext>
            </a:extLst>
          </p:cNvPr>
          <p:cNvSpPr txBox="1"/>
          <p:nvPr/>
        </p:nvSpPr>
        <p:spPr>
          <a:xfrm>
            <a:off x="8406180" y="145238"/>
            <a:ext cx="504056" cy="28931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⑤</a:t>
            </a:r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r>
              <a:rPr lang="he-IL" sz="1400" dirty="0"/>
              <a:t>⑥</a:t>
            </a:r>
          </a:p>
          <a:p>
            <a:endParaRPr lang="he-IL" sz="1400" dirty="0"/>
          </a:p>
          <a:p>
            <a:endParaRPr lang="he-IL" sz="1300" dirty="0"/>
          </a:p>
          <a:p>
            <a:endParaRPr lang="he-IL" sz="1400" dirty="0"/>
          </a:p>
          <a:p>
            <a:r>
              <a:rPr lang="he-IL" sz="1400" dirty="0"/>
              <a:t>⑦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9B133B2-2697-887D-4872-C8B00066E0F5}"/>
              </a:ext>
            </a:extLst>
          </p:cNvPr>
          <p:cNvSpPr txBox="1"/>
          <p:nvPr/>
        </p:nvSpPr>
        <p:spPr>
          <a:xfrm>
            <a:off x="8602539" y="4365684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2599632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87F8B-E177-AB41-9EC6-5374E628F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D7D0EFF-DF56-6355-CCED-F6DDEA1E22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B71C2F-3814-F9B4-C228-3A433F63C667}"/>
              </a:ext>
            </a:extLst>
          </p:cNvPr>
          <p:cNvSpPr txBox="1"/>
          <p:nvPr/>
        </p:nvSpPr>
        <p:spPr>
          <a:xfrm>
            <a:off x="188390" y="627440"/>
            <a:ext cx="8614326" cy="52357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רב יהודה </a:t>
            </a:r>
            <a:r>
              <a:rPr lang="he-IL" sz="1600" dirty="0" err="1"/>
              <a:t>חזא</a:t>
            </a:r>
            <a:r>
              <a:rPr lang="he-IL" sz="1600" dirty="0"/>
              <a:t> הנהו בי תרי </a:t>
            </a:r>
            <a:r>
              <a:rPr lang="he-IL" sz="1600" dirty="0" err="1"/>
              <a:t>דהוו</a:t>
            </a:r>
            <a:r>
              <a:rPr lang="he-IL" sz="1600" dirty="0"/>
              <a:t> </a:t>
            </a:r>
            <a:r>
              <a:rPr lang="he-IL" sz="1600" dirty="0" err="1"/>
              <a:t>קא</a:t>
            </a:r>
            <a:r>
              <a:rPr lang="he-IL" sz="1600" dirty="0"/>
              <a:t> פרצי </a:t>
            </a:r>
            <a:r>
              <a:rPr lang="he-IL" sz="1600" dirty="0" err="1"/>
              <a:t>בריפתא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שמע מינה איכא </a:t>
            </a:r>
            <a:r>
              <a:rPr lang="he-IL" sz="1600" dirty="0" err="1"/>
              <a:t>שבעא</a:t>
            </a:r>
            <a:r>
              <a:rPr lang="he-IL" sz="1600" dirty="0"/>
              <a:t> בעלמא, </a:t>
            </a:r>
            <a:r>
              <a:rPr lang="he-IL" sz="1600" dirty="0" err="1"/>
              <a:t>יהיב</a:t>
            </a:r>
            <a:r>
              <a:rPr lang="he-IL" sz="1600" dirty="0"/>
              <a:t> עיניה </a:t>
            </a:r>
            <a:r>
              <a:rPr lang="he-IL" sz="1600" dirty="0" err="1"/>
              <a:t>הוה</a:t>
            </a:r>
            <a:r>
              <a:rPr lang="he-IL" sz="1600" dirty="0"/>
              <a:t> </a:t>
            </a:r>
            <a:r>
              <a:rPr lang="he-IL" sz="1600" dirty="0" err="1"/>
              <a:t>כפנא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ליה רבנן לרב כהנא בריה </a:t>
            </a:r>
            <a:r>
              <a:rPr lang="he-IL" sz="1600" dirty="0" err="1"/>
              <a:t>דרב</a:t>
            </a:r>
            <a:r>
              <a:rPr lang="he-IL" sz="1600" dirty="0"/>
              <a:t> </a:t>
            </a:r>
            <a:r>
              <a:rPr lang="he-IL" sz="1600" dirty="0" err="1"/>
              <a:t>נחוניא</a:t>
            </a:r>
            <a:r>
              <a:rPr lang="he-IL" sz="1600" dirty="0"/>
              <a:t> שמעיה: מר </a:t>
            </a:r>
            <a:r>
              <a:rPr lang="he-IL" sz="1600" dirty="0" err="1"/>
              <a:t>דשכיח</a:t>
            </a:r>
            <a:r>
              <a:rPr lang="he-IL" sz="1600" dirty="0"/>
              <a:t> </a:t>
            </a:r>
            <a:r>
              <a:rPr lang="he-IL" sz="1600" dirty="0" err="1"/>
              <a:t>קמיה</a:t>
            </a:r>
            <a:r>
              <a:rPr lang="he-IL" sz="1600" dirty="0"/>
              <a:t>, </a:t>
            </a:r>
            <a:r>
              <a:rPr lang="he-IL" sz="1600" dirty="0" err="1"/>
              <a:t>ניעשייה</a:t>
            </a:r>
            <a:r>
              <a:rPr lang="he-IL" sz="1600" dirty="0"/>
              <a:t> </a:t>
            </a:r>
            <a:r>
              <a:rPr lang="he-IL" sz="1600" dirty="0" err="1"/>
              <a:t>דליפוק</a:t>
            </a:r>
            <a:r>
              <a:rPr lang="he-IL" sz="1600" dirty="0"/>
              <a:t> </a:t>
            </a:r>
            <a:r>
              <a:rPr lang="he-IL" sz="1600" dirty="0" err="1"/>
              <a:t>בפתחא</a:t>
            </a:r>
            <a:r>
              <a:rPr lang="he-IL" sz="1600" dirty="0"/>
              <a:t> </a:t>
            </a:r>
            <a:r>
              <a:rPr lang="he-IL" sz="1600" dirty="0" err="1"/>
              <a:t>דסמוך</a:t>
            </a:r>
            <a:r>
              <a:rPr lang="he-IL" sz="1600" dirty="0"/>
              <a:t> </a:t>
            </a:r>
            <a:r>
              <a:rPr lang="he-IL" sz="1600" dirty="0" err="1"/>
              <a:t>לשוקא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עשייה ונפק </a:t>
            </a:r>
            <a:r>
              <a:rPr lang="he-IL" sz="1600" dirty="0" err="1"/>
              <a:t>לשוקא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חזא</a:t>
            </a:r>
            <a:r>
              <a:rPr lang="he-IL" sz="1600" dirty="0"/>
              <a:t> </a:t>
            </a:r>
            <a:r>
              <a:rPr lang="he-IL" sz="1600" dirty="0" err="1"/>
              <a:t>כנופיא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להו: מאי האי?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ליה: </a:t>
            </a:r>
            <a:r>
              <a:rPr lang="he-IL" sz="1600" dirty="0" err="1"/>
              <a:t>אכוספא</a:t>
            </a:r>
            <a:r>
              <a:rPr lang="he-IL" sz="1600" dirty="0"/>
              <a:t> </a:t>
            </a:r>
            <a:r>
              <a:rPr lang="he-IL" sz="1600" dirty="0" err="1"/>
              <a:t>דתמרי</a:t>
            </a:r>
            <a:r>
              <a:rPr lang="he-IL" sz="1600" dirty="0"/>
              <a:t> קיימי </a:t>
            </a:r>
            <a:r>
              <a:rPr lang="he-IL" sz="1600" dirty="0" err="1"/>
              <a:t>דקא</a:t>
            </a:r>
            <a:r>
              <a:rPr lang="he-IL" sz="1600" dirty="0"/>
              <a:t> </a:t>
            </a:r>
            <a:r>
              <a:rPr lang="he-IL" sz="1600" dirty="0" err="1"/>
              <a:t>מזדבן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שמע מינה </a:t>
            </a:r>
            <a:r>
              <a:rPr lang="he-IL" sz="1600" dirty="0" err="1"/>
              <a:t>כפנא</a:t>
            </a:r>
            <a:r>
              <a:rPr lang="he-IL" sz="1600" dirty="0"/>
              <a:t> בעלמא.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 לשמעיה: שלוף לי </a:t>
            </a:r>
            <a:r>
              <a:rPr lang="he-IL" sz="1600" dirty="0" err="1"/>
              <a:t>מסאניי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שלף ליה חד </a:t>
            </a:r>
            <a:r>
              <a:rPr lang="he-IL" sz="1600" dirty="0" err="1"/>
              <a:t>מסאנא</a:t>
            </a:r>
            <a:r>
              <a:rPr lang="he-IL" sz="1600" dirty="0"/>
              <a:t> ואתא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כי מטא </a:t>
            </a:r>
            <a:r>
              <a:rPr lang="he-IL" sz="1600" dirty="0" err="1"/>
              <a:t>למישלף</a:t>
            </a:r>
            <a:r>
              <a:rPr lang="he-IL" sz="1600" dirty="0"/>
              <a:t> </a:t>
            </a:r>
            <a:r>
              <a:rPr lang="he-IL" sz="1600" dirty="0" err="1"/>
              <a:t>אחרינא</a:t>
            </a:r>
            <a:r>
              <a:rPr lang="he-IL" sz="1600" dirty="0"/>
              <a:t>, אתא אליהו ואמר ליה: אמר הקדוש ברוך הוא אי שלפת </a:t>
            </a:r>
            <a:r>
              <a:rPr lang="he-IL" sz="1600" dirty="0" err="1"/>
              <a:t>אחרינא</a:t>
            </a:r>
            <a:r>
              <a:rPr lang="he-IL" sz="1600" dirty="0"/>
              <a:t> </a:t>
            </a:r>
            <a:r>
              <a:rPr lang="he-IL" sz="1600" dirty="0" err="1"/>
              <a:t>מחריבנא</a:t>
            </a:r>
            <a:r>
              <a:rPr lang="he-IL" sz="1600" dirty="0"/>
              <a:t> לעלמא.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מרי ברה </a:t>
            </a:r>
            <a:r>
              <a:rPr lang="he-IL" sz="1600" dirty="0" err="1"/>
              <a:t>דבת</a:t>
            </a:r>
            <a:r>
              <a:rPr lang="he-IL" sz="1600" dirty="0"/>
              <a:t> שמואל: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אנא </a:t>
            </a:r>
            <a:r>
              <a:rPr lang="he-IL" sz="1600" dirty="0" err="1"/>
              <a:t>הוה</a:t>
            </a:r>
            <a:r>
              <a:rPr lang="he-IL" sz="1600" dirty="0"/>
              <a:t> </a:t>
            </a:r>
            <a:r>
              <a:rPr lang="he-IL" sz="1600" dirty="0" err="1"/>
              <a:t>קאימנא</a:t>
            </a:r>
            <a:r>
              <a:rPr lang="he-IL" sz="1600" dirty="0"/>
              <a:t> </a:t>
            </a:r>
            <a:r>
              <a:rPr lang="he-IL" sz="1600" dirty="0" err="1"/>
              <a:t>אגודא</a:t>
            </a:r>
            <a:r>
              <a:rPr lang="he-IL" sz="1600" dirty="0"/>
              <a:t> </a:t>
            </a:r>
            <a:r>
              <a:rPr lang="he-IL" sz="1600" dirty="0" err="1"/>
              <a:t>דנהר</a:t>
            </a:r>
            <a:r>
              <a:rPr lang="he-IL" sz="1600" dirty="0"/>
              <a:t> </a:t>
            </a:r>
            <a:r>
              <a:rPr lang="he-IL" sz="1600" dirty="0" err="1"/>
              <a:t>פפא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חזאי למלאכי </a:t>
            </a:r>
            <a:r>
              <a:rPr lang="he-IL" sz="1600" dirty="0" err="1"/>
              <a:t>דאידמו</a:t>
            </a:r>
            <a:r>
              <a:rPr lang="he-IL" sz="1600" dirty="0"/>
              <a:t> למלחי </a:t>
            </a:r>
            <a:r>
              <a:rPr lang="he-IL" sz="1600" dirty="0" err="1"/>
              <a:t>דקא</a:t>
            </a:r>
            <a:r>
              <a:rPr lang="he-IL" sz="1600" dirty="0"/>
              <a:t> </a:t>
            </a:r>
            <a:r>
              <a:rPr lang="he-IL" sz="1600" dirty="0" err="1"/>
              <a:t>מייתי</a:t>
            </a:r>
            <a:r>
              <a:rPr lang="he-IL" sz="1600" dirty="0"/>
              <a:t> </a:t>
            </a:r>
            <a:r>
              <a:rPr lang="he-IL" sz="1600" dirty="0" err="1"/>
              <a:t>חלא</a:t>
            </a:r>
            <a:r>
              <a:rPr lang="he-IL" sz="1600" dirty="0"/>
              <a:t> </a:t>
            </a:r>
            <a:r>
              <a:rPr lang="he-IL" sz="1600" dirty="0" err="1"/>
              <a:t>ומלונהו</a:t>
            </a:r>
            <a:r>
              <a:rPr lang="he-IL" sz="1600" dirty="0"/>
              <a:t> </a:t>
            </a:r>
            <a:r>
              <a:rPr lang="he-IL" sz="1600" dirty="0" err="1"/>
              <a:t>לארבי</a:t>
            </a:r>
            <a:r>
              <a:rPr lang="he-IL" sz="1600" dirty="0"/>
              <a:t> </a:t>
            </a:r>
            <a:r>
              <a:rPr lang="he-IL" sz="1600" dirty="0" err="1"/>
              <a:t>והוה</a:t>
            </a:r>
            <a:r>
              <a:rPr lang="he-IL" sz="1600" dirty="0"/>
              <a:t> קמחא </a:t>
            </a:r>
            <a:r>
              <a:rPr lang="he-IL" sz="1600" dirty="0" err="1"/>
              <a:t>דסמידא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אתו כולי עלמא </a:t>
            </a:r>
            <a:r>
              <a:rPr lang="he-IL" sz="1600" dirty="0" err="1"/>
              <a:t>למיזבן</a:t>
            </a:r>
            <a:r>
              <a:rPr lang="he-IL" sz="1600" dirty="0"/>
              <a:t>, אמר </a:t>
            </a:r>
            <a:r>
              <a:rPr lang="he-IL" sz="800" dirty="0"/>
              <a:t>(ב"ח: צ"ל: </a:t>
            </a:r>
            <a:r>
              <a:rPr lang="he-IL" sz="800" dirty="0" err="1"/>
              <a:t>ואמינא</a:t>
            </a:r>
            <a:r>
              <a:rPr lang="he-IL" sz="800" dirty="0"/>
              <a:t>)</a:t>
            </a:r>
            <a:r>
              <a:rPr lang="he-IL" sz="1600" dirty="0"/>
              <a:t> להו: מהא לא </a:t>
            </a:r>
            <a:r>
              <a:rPr lang="he-IL" sz="1600" dirty="0" err="1"/>
              <a:t>תיזבנון</a:t>
            </a:r>
            <a:r>
              <a:rPr lang="he-IL" sz="1600" dirty="0"/>
              <a:t> </a:t>
            </a:r>
            <a:r>
              <a:rPr lang="he-IL" sz="1600" dirty="0" err="1"/>
              <a:t>דמעשה</a:t>
            </a:r>
            <a:r>
              <a:rPr lang="he-IL" sz="1600" dirty="0"/>
              <a:t> נסים הוא.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למחר </a:t>
            </a:r>
            <a:r>
              <a:rPr lang="he-IL" sz="1600" dirty="0" err="1"/>
              <a:t>אתיין</a:t>
            </a:r>
            <a:r>
              <a:rPr lang="he-IL" sz="1600" dirty="0"/>
              <a:t> ארבי </a:t>
            </a:r>
            <a:r>
              <a:rPr lang="he-IL" sz="1600" dirty="0" err="1"/>
              <a:t>דחיטי</a:t>
            </a:r>
            <a:r>
              <a:rPr lang="he-IL" sz="1600" dirty="0"/>
              <a:t> </a:t>
            </a:r>
            <a:r>
              <a:rPr lang="he-IL" sz="1600" dirty="0" err="1"/>
              <a:t>דפרזינא</a:t>
            </a:r>
            <a:r>
              <a:rPr lang="he-IL" sz="1600" dirty="0"/>
              <a:t>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6576F51-AE01-95A9-6565-96CDC9E956E1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ב</a:t>
            </a:r>
          </a:p>
        </p:txBody>
      </p:sp>
    </p:spTree>
    <p:extLst>
      <p:ext uri="{BB962C8B-B14F-4D97-AF65-F5344CB8AC3E}">
        <p14:creationId xmlns:p14="http://schemas.microsoft.com/office/powerpoint/2010/main" val="108487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D2546-B69F-4D5A-D58B-7344EC319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0B4469A-90DC-7E83-266F-118EBDEFC5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319258-CA49-D13E-9713-7A69FFD71631}"/>
              </a:ext>
            </a:extLst>
          </p:cNvPr>
          <p:cNvSpPr txBox="1"/>
          <p:nvPr/>
        </p:nvSpPr>
        <p:spPr>
          <a:xfrm>
            <a:off x="35496" y="89998"/>
            <a:ext cx="8614326" cy="65653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רבא איקלע </a:t>
            </a:r>
            <a:r>
              <a:rPr lang="he-IL" sz="1600" dirty="0" err="1"/>
              <a:t>להגרוניא</a:t>
            </a:r>
            <a:r>
              <a:rPr lang="he-IL" sz="1600" dirty="0"/>
              <a:t>, גזר </a:t>
            </a:r>
            <a:r>
              <a:rPr lang="he-IL" sz="1600" dirty="0" err="1"/>
              <a:t>תעניתא</a:t>
            </a:r>
            <a:r>
              <a:rPr lang="he-IL" sz="1600" dirty="0"/>
              <a:t>, ולא 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להו: ביתו כולי עלמא </a:t>
            </a:r>
            <a:r>
              <a:rPr lang="he-IL" sz="1600" dirty="0" err="1"/>
              <a:t>בתעניתייכו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למחר אמר להו: מי איכא </a:t>
            </a:r>
            <a:r>
              <a:rPr lang="he-IL" sz="1600" dirty="0" err="1"/>
              <a:t>דחזא</a:t>
            </a:r>
            <a:r>
              <a:rPr lang="he-IL" sz="1600" dirty="0"/>
              <a:t> </a:t>
            </a:r>
            <a:r>
              <a:rPr lang="he-IL" sz="1600" dirty="0" err="1"/>
              <a:t>חילמא</a:t>
            </a:r>
            <a:r>
              <a:rPr lang="he-IL" sz="1600" dirty="0"/>
              <a:t> </a:t>
            </a:r>
            <a:r>
              <a:rPr lang="he-IL" sz="1600" dirty="0" err="1"/>
              <a:t>לימא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להו ר' אלעזר </a:t>
            </a:r>
            <a:r>
              <a:rPr lang="he-IL" sz="1600" dirty="0" err="1"/>
              <a:t>מהגרוניא</a:t>
            </a:r>
            <a:r>
              <a:rPr lang="he-IL" sz="1600" dirty="0"/>
              <a:t>: לדידי </a:t>
            </a:r>
            <a:r>
              <a:rPr lang="he-IL" sz="1600" dirty="0" err="1"/>
              <a:t>אקריון</a:t>
            </a:r>
            <a:r>
              <a:rPr lang="he-IL" sz="1600" dirty="0"/>
              <a:t> </a:t>
            </a:r>
            <a:r>
              <a:rPr lang="he-IL" sz="1600" dirty="0" err="1"/>
              <a:t>בחלמי</a:t>
            </a:r>
            <a:r>
              <a:rPr lang="he-IL" sz="1600" dirty="0"/>
              <a:t> 'שלם </a:t>
            </a:r>
            <a:r>
              <a:rPr lang="he-IL" sz="1600" dirty="0" err="1"/>
              <a:t>טב</a:t>
            </a:r>
            <a:r>
              <a:rPr lang="he-IL" sz="1600" dirty="0"/>
              <a:t> לרב </a:t>
            </a:r>
            <a:r>
              <a:rPr lang="he-IL" sz="1600" dirty="0" err="1"/>
              <a:t>טב</a:t>
            </a:r>
            <a:r>
              <a:rPr lang="he-IL" sz="1600" dirty="0"/>
              <a:t> מריבון </a:t>
            </a:r>
            <a:r>
              <a:rPr lang="he-IL" sz="1600" dirty="0" err="1"/>
              <a:t>טב</a:t>
            </a:r>
            <a:r>
              <a:rPr lang="he-IL" sz="1600" dirty="0"/>
              <a:t> </a:t>
            </a:r>
            <a:r>
              <a:rPr lang="he-IL" sz="1600" dirty="0" err="1"/>
              <a:t>דמטוביה</a:t>
            </a:r>
            <a:r>
              <a:rPr lang="he-IL" sz="1600" dirty="0"/>
              <a:t> מטיב לעמיה'.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שמע מינה עת רצון היא מבעי רחמי, בעי רחמי ואתי </a:t>
            </a:r>
            <a:r>
              <a:rPr lang="he-IL" sz="1600" dirty="0" err="1"/>
              <a:t>מיטרא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ההוא גברא </a:t>
            </a:r>
            <a:r>
              <a:rPr lang="he-IL" sz="1600" dirty="0" err="1"/>
              <a:t>דאיחייב</a:t>
            </a:r>
            <a:r>
              <a:rPr lang="he-IL" sz="1600" dirty="0"/>
              <a:t> </a:t>
            </a:r>
            <a:r>
              <a:rPr lang="he-IL" sz="1600" dirty="0" err="1"/>
              <a:t>נגדא</a:t>
            </a:r>
            <a:r>
              <a:rPr lang="he-IL" sz="1600" dirty="0"/>
              <a:t> בבי </a:t>
            </a:r>
            <a:r>
              <a:rPr lang="he-IL" sz="1600" dirty="0" err="1"/>
              <a:t>דינא</a:t>
            </a:r>
            <a:r>
              <a:rPr lang="he-IL" sz="1600" dirty="0"/>
              <a:t> </a:t>
            </a:r>
            <a:r>
              <a:rPr lang="he-IL" sz="1600" dirty="0" err="1"/>
              <a:t>דרבא</a:t>
            </a:r>
            <a:r>
              <a:rPr lang="he-IL" sz="1600" dirty="0"/>
              <a:t> משום </a:t>
            </a:r>
            <a:r>
              <a:rPr lang="he-IL" sz="1600" dirty="0" err="1"/>
              <a:t>דבעל</a:t>
            </a:r>
            <a:r>
              <a:rPr lang="he-IL" sz="1600" dirty="0"/>
              <a:t> </a:t>
            </a:r>
            <a:r>
              <a:rPr lang="he-IL" sz="1600" dirty="0" err="1"/>
              <a:t>כותית</a:t>
            </a:r>
            <a:r>
              <a:rPr lang="he-IL" sz="1600" dirty="0"/>
              <a:t>, </a:t>
            </a:r>
            <a:r>
              <a:rPr lang="he-IL" sz="1600" dirty="0" err="1"/>
              <a:t>נגדיה</a:t>
            </a:r>
            <a:r>
              <a:rPr lang="he-IL" sz="1600" dirty="0"/>
              <a:t> רבא </a:t>
            </a:r>
            <a:r>
              <a:rPr lang="he-IL" sz="1600" dirty="0" err="1"/>
              <a:t>ומית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אשתמע</a:t>
            </a:r>
            <a:r>
              <a:rPr lang="he-IL" sz="1600" dirty="0"/>
              <a:t> מילתא בי שבור </a:t>
            </a:r>
            <a:r>
              <a:rPr lang="he-IL" sz="1600" dirty="0" err="1"/>
              <a:t>מלכא</a:t>
            </a:r>
            <a:r>
              <a:rPr lang="he-IL" sz="1600" dirty="0"/>
              <a:t>, </a:t>
            </a:r>
            <a:r>
              <a:rPr lang="he-IL" sz="1600" dirty="0" err="1"/>
              <a:t>בעא</a:t>
            </a:r>
            <a:r>
              <a:rPr lang="he-IL" sz="1600" dirty="0"/>
              <a:t> </a:t>
            </a:r>
            <a:r>
              <a:rPr lang="he-IL" sz="1600" dirty="0" err="1"/>
              <a:t>לצעורי</a:t>
            </a:r>
            <a:r>
              <a:rPr lang="he-IL" sz="1600" dirty="0"/>
              <a:t> </a:t>
            </a:r>
            <a:r>
              <a:rPr lang="he-IL" sz="1600" dirty="0" err="1"/>
              <a:t>לרבא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אמרה ליה איפרא </a:t>
            </a:r>
            <a:r>
              <a:rPr lang="he-IL" sz="1600" dirty="0" err="1"/>
              <a:t>הורמיז</a:t>
            </a:r>
            <a:r>
              <a:rPr lang="he-IL" sz="1600" dirty="0"/>
              <a:t> </a:t>
            </a:r>
            <a:r>
              <a:rPr lang="he-IL" sz="1600" dirty="0" err="1"/>
              <a:t>אימיה</a:t>
            </a:r>
            <a:r>
              <a:rPr lang="he-IL" sz="1600" dirty="0"/>
              <a:t> </a:t>
            </a:r>
            <a:r>
              <a:rPr lang="he-IL" sz="1600" dirty="0" err="1"/>
              <a:t>דשבור</a:t>
            </a:r>
            <a:r>
              <a:rPr lang="he-IL" sz="1600" dirty="0"/>
              <a:t> </a:t>
            </a:r>
            <a:r>
              <a:rPr lang="he-IL" sz="1600" dirty="0" err="1"/>
              <a:t>מלכא</a:t>
            </a:r>
            <a:r>
              <a:rPr lang="he-IL" sz="1600" dirty="0"/>
              <a:t> לברה: לא </a:t>
            </a:r>
            <a:r>
              <a:rPr lang="he-IL" sz="1600" dirty="0" err="1"/>
              <a:t>ליהוי</a:t>
            </a:r>
            <a:r>
              <a:rPr lang="he-IL" sz="1600" dirty="0"/>
              <a:t> לך עסק דברים בהדי </a:t>
            </a:r>
            <a:r>
              <a:rPr lang="he-IL" sz="1600" dirty="0" err="1"/>
              <a:t>יהודאי</a:t>
            </a:r>
            <a:r>
              <a:rPr lang="he-IL" sz="1600" dirty="0"/>
              <a:t>, </a:t>
            </a:r>
            <a:r>
              <a:rPr lang="he-IL" sz="1600" dirty="0" err="1"/>
              <a:t>דכל</a:t>
            </a:r>
            <a:r>
              <a:rPr lang="he-IL" sz="1600" dirty="0"/>
              <a:t> מאן </a:t>
            </a:r>
            <a:r>
              <a:rPr lang="he-IL" sz="1600" dirty="0" err="1"/>
              <a:t>דבעיין</a:t>
            </a:r>
            <a:r>
              <a:rPr lang="he-IL" sz="1600" dirty="0"/>
              <a:t> </a:t>
            </a:r>
            <a:r>
              <a:rPr lang="he-IL" sz="1600" dirty="0" err="1"/>
              <a:t>ממרייהו</a:t>
            </a:r>
            <a:r>
              <a:rPr lang="he-IL" sz="1600" dirty="0"/>
              <a:t> </a:t>
            </a:r>
            <a:r>
              <a:rPr lang="he-IL" sz="1600" dirty="0" err="1"/>
              <a:t>יהיב</a:t>
            </a:r>
            <a:r>
              <a:rPr lang="he-IL" sz="1600" dirty="0"/>
              <a:t> להו.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לה: מאי היא?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בעין רחמי ואתי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לה: ההוא משום </a:t>
            </a:r>
            <a:r>
              <a:rPr lang="he-IL" sz="1600" dirty="0" err="1"/>
              <a:t>דזימנא</a:t>
            </a:r>
            <a:r>
              <a:rPr lang="he-IL" sz="1600" dirty="0"/>
              <a:t> </a:t>
            </a:r>
            <a:r>
              <a:rPr lang="he-IL" sz="1600" dirty="0" err="1"/>
              <a:t>דמיטרא</a:t>
            </a:r>
            <a:r>
              <a:rPr lang="he-IL" sz="1600" dirty="0"/>
              <a:t> הוא, אלא </a:t>
            </a:r>
            <a:r>
              <a:rPr lang="he-IL" sz="1600" dirty="0" err="1"/>
              <a:t>לבעו</a:t>
            </a:r>
            <a:r>
              <a:rPr lang="he-IL" sz="1600" dirty="0"/>
              <a:t> רחמי </a:t>
            </a:r>
            <a:r>
              <a:rPr lang="he-IL" sz="1600" dirty="0" err="1"/>
              <a:t>האידנא</a:t>
            </a:r>
            <a:r>
              <a:rPr lang="he-IL" sz="1600" dirty="0"/>
              <a:t> בתקופת תמוז </a:t>
            </a:r>
            <a:r>
              <a:rPr lang="he-IL" sz="1600" dirty="0" err="1"/>
              <a:t>וליתי</a:t>
            </a:r>
            <a:r>
              <a:rPr lang="he-IL" sz="1600" dirty="0"/>
              <a:t> </a:t>
            </a:r>
            <a:r>
              <a:rPr lang="he-IL" sz="1600" dirty="0" err="1"/>
              <a:t>מיטרא</a:t>
            </a:r>
            <a:r>
              <a:rPr lang="he-IL" sz="1600" dirty="0"/>
              <a:t>!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שלחה ליה </a:t>
            </a:r>
            <a:r>
              <a:rPr lang="he-IL" sz="1600" dirty="0" err="1"/>
              <a:t>לרבא</a:t>
            </a:r>
            <a:r>
              <a:rPr lang="he-IL" sz="1600" dirty="0"/>
              <a:t>: </a:t>
            </a:r>
            <a:r>
              <a:rPr lang="he-IL" sz="1600" dirty="0" err="1"/>
              <a:t>כוין</a:t>
            </a:r>
            <a:r>
              <a:rPr lang="he-IL" sz="1600" dirty="0"/>
              <a:t> דעתך ובעי רחמי דליתי </a:t>
            </a:r>
            <a:r>
              <a:rPr lang="he-IL" sz="1600" dirty="0" err="1"/>
              <a:t>מיטרא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בעי רחמי ולא אתי </a:t>
            </a:r>
            <a:r>
              <a:rPr lang="he-IL" sz="1600" dirty="0" err="1"/>
              <a:t>מיטרא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לפניו: </a:t>
            </a:r>
            <a:r>
              <a:rPr lang="he-IL" sz="1600" dirty="0" err="1"/>
              <a:t>רבונו</a:t>
            </a:r>
            <a:r>
              <a:rPr lang="he-IL" sz="1600" dirty="0"/>
              <a:t> של עולם "</a:t>
            </a:r>
            <a:r>
              <a:rPr lang="he-IL" sz="1600" dirty="0" err="1">
                <a:solidFill>
                  <a:srgbClr val="002060"/>
                </a:solidFill>
              </a:rPr>
              <a:t>אֱלֹהִים</a:t>
            </a:r>
            <a:r>
              <a:rPr lang="he-IL" sz="1600" dirty="0">
                <a:solidFill>
                  <a:srgbClr val="002060"/>
                </a:solidFill>
              </a:rPr>
              <a:t> </a:t>
            </a:r>
            <a:r>
              <a:rPr lang="he-IL" sz="1600" dirty="0" err="1">
                <a:solidFill>
                  <a:srgbClr val="002060"/>
                </a:solidFill>
              </a:rPr>
              <a:t>בְּאָזְנֵינו</a:t>
            </a:r>
            <a:r>
              <a:rPr lang="he-IL" sz="1600" dirty="0">
                <a:solidFill>
                  <a:srgbClr val="002060"/>
                </a:solidFill>
              </a:rPr>
              <a:t>ּ שָׁמַעְנוּ אֲבוֹתֵינוּ סִפְּרוּ לָנוּ פֹּעַל פָּעַלְתָּ בִימֵיהֶם בִּימֵי קֶדֶם</a:t>
            </a:r>
            <a:r>
              <a:rPr lang="he-IL" sz="1600" dirty="0"/>
              <a:t>" ואנו בעינינו לא ראינו.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אתא </a:t>
            </a:r>
            <a:r>
              <a:rPr lang="he-IL" sz="1600" dirty="0" err="1"/>
              <a:t>מיטרא</a:t>
            </a:r>
            <a:r>
              <a:rPr lang="he-IL" sz="1600" dirty="0"/>
              <a:t> עד </a:t>
            </a:r>
            <a:r>
              <a:rPr lang="he-IL" sz="1600" dirty="0" err="1"/>
              <a:t>דשפוך</a:t>
            </a:r>
            <a:r>
              <a:rPr lang="he-IL" sz="1600" dirty="0"/>
              <a:t> מרזבי </a:t>
            </a:r>
            <a:r>
              <a:rPr lang="he-IL" sz="1600" dirty="0" err="1"/>
              <a:t>דצפורי</a:t>
            </a:r>
            <a:r>
              <a:rPr lang="he-IL" sz="1600" dirty="0"/>
              <a:t> </a:t>
            </a:r>
            <a:r>
              <a:rPr lang="he-IL" sz="1600" dirty="0" err="1"/>
              <a:t>לדיגלת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אתא אבוה </a:t>
            </a:r>
            <a:r>
              <a:rPr lang="he-IL" sz="1600" dirty="0" err="1"/>
              <a:t>איתחזי</a:t>
            </a:r>
            <a:r>
              <a:rPr lang="he-IL" sz="1600" dirty="0"/>
              <a:t> ליה </a:t>
            </a:r>
            <a:r>
              <a:rPr lang="he-IL" sz="1600" dirty="0" err="1"/>
              <a:t>בחלמיה</a:t>
            </a:r>
            <a:r>
              <a:rPr lang="he-IL" sz="1600" dirty="0"/>
              <a:t> ואמר ליה: מי איכא </a:t>
            </a:r>
            <a:r>
              <a:rPr lang="he-IL" sz="1600" dirty="0" err="1"/>
              <a:t>דמיטרח</a:t>
            </a:r>
            <a:r>
              <a:rPr lang="he-IL" sz="1600" dirty="0"/>
              <a:t> קמי שמיא כולי האי?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ליה: שני </a:t>
            </a:r>
            <a:r>
              <a:rPr lang="he-IL" sz="1600" dirty="0" err="1"/>
              <a:t>דוכתיך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שני </a:t>
            </a:r>
            <a:r>
              <a:rPr lang="he-IL" sz="1600" dirty="0" err="1"/>
              <a:t>דוכתיה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למחר </a:t>
            </a:r>
            <a:r>
              <a:rPr lang="he-IL" sz="1600" dirty="0" err="1"/>
              <a:t>אשכחיה</a:t>
            </a:r>
            <a:r>
              <a:rPr lang="he-IL" sz="1600" dirty="0"/>
              <a:t> </a:t>
            </a:r>
            <a:r>
              <a:rPr lang="he-IL" sz="1600" dirty="0" err="1"/>
              <a:t>דמרשם</a:t>
            </a:r>
            <a:r>
              <a:rPr lang="he-IL" sz="1600" dirty="0"/>
              <a:t> פורייה בסכיני.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74DC7265-CDE5-4514-7F05-9A8ABC44E067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B49D12CD-52D4-E9DB-AE8C-DCB6A766045E}"/>
              </a:ext>
            </a:extLst>
          </p:cNvPr>
          <p:cNvSpPr txBox="1"/>
          <p:nvPr/>
        </p:nvSpPr>
        <p:spPr>
          <a:xfrm>
            <a:off x="8776082" y="151139"/>
            <a:ext cx="21602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⑧</a:t>
            </a:r>
          </a:p>
        </p:txBody>
      </p:sp>
    </p:spTree>
    <p:extLst>
      <p:ext uri="{BB962C8B-B14F-4D97-AF65-F5344CB8AC3E}">
        <p14:creationId xmlns:p14="http://schemas.microsoft.com/office/powerpoint/2010/main" val="1849245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AE18B-B5E8-3B0B-C565-89A7C80F8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374A822-684D-09FE-4FA2-515EEBE5A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D2A60A-9A62-5681-4ADD-003336BBAF90}"/>
              </a:ext>
            </a:extLst>
          </p:cNvPr>
          <p:cNvSpPr txBox="1"/>
          <p:nvPr/>
        </p:nvSpPr>
        <p:spPr>
          <a:xfrm>
            <a:off x="-108520" y="44624"/>
            <a:ext cx="8614326" cy="6456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רב </a:t>
            </a:r>
            <a:r>
              <a:rPr lang="he-IL" sz="1500" dirty="0" err="1"/>
              <a:t>פפא</a:t>
            </a:r>
            <a:r>
              <a:rPr lang="he-IL" sz="1500" dirty="0"/>
              <a:t> גזר </a:t>
            </a:r>
            <a:r>
              <a:rPr lang="he-IL" sz="1500" dirty="0" err="1"/>
              <a:t>תעניתא</a:t>
            </a:r>
            <a:r>
              <a:rPr lang="he-IL" sz="1500" dirty="0"/>
              <a:t>, ולא אתא </a:t>
            </a:r>
            <a:r>
              <a:rPr lang="he-IL" sz="1500" dirty="0" err="1"/>
              <a:t>מיטרא</a:t>
            </a:r>
            <a:r>
              <a:rPr lang="he-IL" sz="15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חלש </a:t>
            </a:r>
            <a:r>
              <a:rPr lang="he-IL" sz="1500" dirty="0" err="1"/>
              <a:t>ליביה</a:t>
            </a:r>
            <a:r>
              <a:rPr lang="he-IL" sz="1500" dirty="0"/>
              <a:t>, שרף </a:t>
            </a:r>
            <a:r>
              <a:rPr lang="he-IL" sz="1500" dirty="0" err="1"/>
              <a:t>פינכא</a:t>
            </a:r>
            <a:r>
              <a:rPr lang="he-IL" sz="1500" dirty="0"/>
              <a:t> </a:t>
            </a:r>
            <a:r>
              <a:rPr lang="he-IL" sz="1500" dirty="0" err="1"/>
              <a:t>דדייסא</a:t>
            </a:r>
            <a:r>
              <a:rPr lang="he-IL" sz="1500" dirty="0"/>
              <a:t> ובעי רחמי, ולא אתא </a:t>
            </a:r>
            <a:r>
              <a:rPr lang="he-IL" sz="1500" dirty="0" err="1"/>
              <a:t>מיטרא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ליה רב נחמן: בר אושפזתי, אי שריף מר </a:t>
            </a:r>
            <a:r>
              <a:rPr lang="he-IL" sz="1500" dirty="0" err="1"/>
              <a:t>פינכא</a:t>
            </a:r>
            <a:r>
              <a:rPr lang="he-IL" sz="1500" dirty="0"/>
              <a:t> אחריתי </a:t>
            </a:r>
            <a:r>
              <a:rPr lang="he-IL" sz="1500" dirty="0" err="1"/>
              <a:t>דדייסא</a:t>
            </a:r>
            <a:r>
              <a:rPr lang="he-IL" sz="1500" dirty="0"/>
              <a:t> אתי </a:t>
            </a:r>
            <a:r>
              <a:rPr lang="he-IL" sz="1500" dirty="0" err="1"/>
              <a:t>מיטרא</a:t>
            </a:r>
            <a:r>
              <a:rPr lang="he-IL" sz="15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איכסיף</a:t>
            </a:r>
            <a:r>
              <a:rPr lang="he-IL" sz="1500" dirty="0"/>
              <a:t> וחלש </a:t>
            </a:r>
            <a:r>
              <a:rPr lang="he-IL" sz="1500" dirty="0" err="1"/>
              <a:t>דעתיה</a:t>
            </a:r>
            <a:r>
              <a:rPr lang="he-IL" sz="1500" dirty="0"/>
              <a:t> ואתא </a:t>
            </a:r>
            <a:r>
              <a:rPr lang="he-IL" sz="1500" dirty="0" err="1"/>
              <a:t>מיטרא</a:t>
            </a:r>
            <a:r>
              <a:rPr lang="he-IL" sz="1500" dirty="0"/>
              <a:t>.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500" dirty="0"/>
              <a:t>ר' </a:t>
            </a:r>
            <a:r>
              <a:rPr lang="he-IL" sz="1500" dirty="0" err="1"/>
              <a:t>חנינא</a:t>
            </a:r>
            <a:r>
              <a:rPr lang="he-IL" sz="1500" dirty="0"/>
              <a:t> בן </a:t>
            </a:r>
            <a:r>
              <a:rPr lang="he-IL" sz="1500" dirty="0" err="1"/>
              <a:t>דוסא</a:t>
            </a:r>
            <a:r>
              <a:rPr lang="he-IL" sz="1500" dirty="0"/>
              <a:t> </a:t>
            </a:r>
            <a:r>
              <a:rPr lang="he-IL" sz="1500" dirty="0" err="1"/>
              <a:t>הוה</a:t>
            </a:r>
            <a:r>
              <a:rPr lang="he-IL" sz="1500" dirty="0"/>
              <a:t> </a:t>
            </a:r>
            <a:r>
              <a:rPr lang="he-IL" sz="1500" dirty="0" err="1"/>
              <a:t>קא</a:t>
            </a:r>
            <a:r>
              <a:rPr lang="he-IL" sz="1500" dirty="0"/>
              <a:t> אזיל </a:t>
            </a:r>
            <a:r>
              <a:rPr lang="he-IL" sz="1500" dirty="0" err="1"/>
              <a:t>באורחא</a:t>
            </a:r>
            <a:r>
              <a:rPr lang="he-IL" sz="1500" dirty="0"/>
              <a:t>, אתא </a:t>
            </a:r>
            <a:r>
              <a:rPr lang="he-IL" sz="1500" dirty="0" err="1"/>
              <a:t>מיטרא</a:t>
            </a:r>
            <a:r>
              <a:rPr lang="he-IL" sz="1500" dirty="0"/>
              <a:t>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לפניו: </a:t>
            </a:r>
            <a:r>
              <a:rPr lang="he-IL" sz="1500" dirty="0" err="1"/>
              <a:t>רבונו</a:t>
            </a:r>
            <a:r>
              <a:rPr lang="he-IL" sz="1500" dirty="0"/>
              <a:t> של עולם, כל העולם כולו בנחת </a:t>
            </a:r>
            <a:r>
              <a:rPr lang="he-IL" sz="1500" dirty="0" err="1"/>
              <a:t>וחנינא</a:t>
            </a:r>
            <a:r>
              <a:rPr lang="he-IL" sz="1500" dirty="0"/>
              <a:t> בצער!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פסק </a:t>
            </a:r>
            <a:r>
              <a:rPr lang="he-IL" sz="1500" dirty="0" err="1"/>
              <a:t>מיטרא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כי מטא </a:t>
            </a:r>
            <a:r>
              <a:rPr lang="he-IL" sz="1500" dirty="0" err="1"/>
              <a:t>לביתיה</a:t>
            </a:r>
            <a:r>
              <a:rPr lang="he-IL" sz="1500" dirty="0"/>
              <a:t> אמר לפניו: </a:t>
            </a:r>
            <a:r>
              <a:rPr lang="he-IL" sz="1500" dirty="0" err="1"/>
              <a:t>רבונו</a:t>
            </a:r>
            <a:r>
              <a:rPr lang="he-IL" sz="1500" dirty="0"/>
              <a:t> של עולם, כל העולם כולו בצער </a:t>
            </a:r>
            <a:r>
              <a:rPr lang="he-IL" sz="1500" dirty="0" err="1"/>
              <a:t>וחנינא</a:t>
            </a:r>
            <a:r>
              <a:rPr lang="he-IL" sz="1500" dirty="0"/>
              <a:t> בנחת!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אתא </a:t>
            </a:r>
            <a:r>
              <a:rPr lang="he-IL" sz="1500" dirty="0" err="1"/>
              <a:t>מיטרא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רב יוסף: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מאי </a:t>
            </a:r>
            <a:r>
              <a:rPr lang="he-IL" sz="1500" dirty="0" err="1"/>
              <a:t>אהניא</a:t>
            </a:r>
            <a:r>
              <a:rPr lang="he-IL" sz="1500" dirty="0"/>
              <a:t> ליה </a:t>
            </a:r>
            <a:r>
              <a:rPr lang="he-IL" sz="1500" dirty="0" err="1"/>
              <a:t>צלותא</a:t>
            </a:r>
            <a:r>
              <a:rPr lang="he-IL" sz="1500" dirty="0"/>
              <a:t> </a:t>
            </a:r>
            <a:r>
              <a:rPr lang="he-IL" sz="1500" dirty="0" err="1"/>
              <a:t>דכהן</a:t>
            </a:r>
            <a:r>
              <a:rPr lang="he-IL" sz="1500" dirty="0"/>
              <a:t> גדול לגבי רבי </a:t>
            </a:r>
            <a:r>
              <a:rPr lang="he-IL" sz="1500" dirty="0" err="1"/>
              <a:t>חנינא</a:t>
            </a:r>
            <a:r>
              <a:rPr lang="he-IL" sz="1500" dirty="0"/>
              <a:t> בן </a:t>
            </a:r>
            <a:r>
              <a:rPr lang="he-IL" sz="1500" dirty="0" err="1"/>
              <a:t>דוסא</a:t>
            </a:r>
            <a:r>
              <a:rPr lang="he-IL" sz="15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דתנן</a:t>
            </a:r>
            <a:r>
              <a:rPr lang="he-IL" sz="1500" dirty="0"/>
              <a:t>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היה מתפלל תפלה קצרה בבית החיצון.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00" dirty="0"/>
              <a:t>מאי מצלי?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רבין בר </a:t>
            </a:r>
            <a:r>
              <a:rPr lang="he-IL" sz="1500" dirty="0" err="1"/>
              <a:t>אדא</a:t>
            </a:r>
            <a:r>
              <a:rPr lang="he-IL" sz="1500" dirty="0"/>
              <a:t> ורבא בר </a:t>
            </a:r>
            <a:r>
              <a:rPr lang="he-IL" sz="1500" dirty="0" err="1"/>
              <a:t>אדא</a:t>
            </a:r>
            <a:r>
              <a:rPr lang="he-IL" sz="1500" dirty="0"/>
              <a:t> </a:t>
            </a:r>
            <a:r>
              <a:rPr lang="he-IL" sz="1500" dirty="0" err="1"/>
              <a:t>דאמרי</a:t>
            </a:r>
            <a:r>
              <a:rPr lang="he-IL" sz="1500" dirty="0"/>
              <a:t> </a:t>
            </a:r>
            <a:r>
              <a:rPr lang="he-IL" sz="1500" dirty="0" err="1"/>
              <a:t>תרוייהו</a:t>
            </a:r>
            <a:r>
              <a:rPr lang="he-IL" sz="1500" dirty="0"/>
              <a:t> משמיה </a:t>
            </a:r>
            <a:r>
              <a:rPr lang="he-IL" sz="1500" dirty="0" err="1"/>
              <a:t>דרב</a:t>
            </a:r>
            <a:r>
              <a:rPr lang="he-IL" sz="1500" dirty="0"/>
              <a:t> יהודה: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יהי רצון מלפניך ה' </a:t>
            </a:r>
            <a:r>
              <a:rPr lang="he-IL" sz="1500" dirty="0" err="1"/>
              <a:t>אלהינו</a:t>
            </a:r>
            <a:r>
              <a:rPr lang="he-IL" sz="1500" dirty="0"/>
              <a:t> שתהא השנה הזו גשומה ושחונה,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שחונה </a:t>
            </a:r>
            <a:r>
              <a:rPr lang="he-IL" sz="1500" dirty="0" err="1"/>
              <a:t>מעלייתא</a:t>
            </a:r>
            <a:r>
              <a:rPr lang="he-IL" sz="1500" dirty="0"/>
              <a:t> היא? אדרבה </a:t>
            </a:r>
            <a:r>
              <a:rPr lang="he-IL" sz="1500" dirty="0" err="1"/>
              <a:t>גריעותא</a:t>
            </a:r>
            <a:r>
              <a:rPr lang="he-IL" sz="1500" dirty="0"/>
              <a:t> היא!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אלא: אם שחונה תהא גשומה וטלולה,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ואל יכנס לפניך תפלת עוברי דרכים.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500" dirty="0"/>
              <a:t>רב אחא בריה </a:t>
            </a:r>
            <a:r>
              <a:rPr lang="he-IL" sz="1500" dirty="0" err="1"/>
              <a:t>דרבא</a:t>
            </a:r>
            <a:r>
              <a:rPr lang="he-IL" sz="1500" dirty="0"/>
              <a:t> מסיים משמיה </a:t>
            </a:r>
            <a:r>
              <a:rPr lang="he-IL" sz="1500" dirty="0" err="1"/>
              <a:t>דרב</a:t>
            </a:r>
            <a:r>
              <a:rPr lang="he-IL" sz="1500" dirty="0"/>
              <a:t> יהודה: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לא יעדי עביד שולטן </a:t>
            </a:r>
            <a:r>
              <a:rPr lang="he-IL" sz="1500" dirty="0" err="1"/>
              <a:t>מדבית</a:t>
            </a:r>
            <a:r>
              <a:rPr lang="he-IL" sz="1500" dirty="0"/>
              <a:t> יהודה ואל </a:t>
            </a:r>
            <a:r>
              <a:rPr lang="he-IL" sz="1500" dirty="0" err="1"/>
              <a:t>יהו</a:t>
            </a:r>
            <a:r>
              <a:rPr lang="he-IL" sz="1500" dirty="0"/>
              <a:t> עמך ישראל </a:t>
            </a:r>
            <a:r>
              <a:rPr lang="he-IL" sz="1500" dirty="0" err="1"/>
              <a:t>צריכין</a:t>
            </a:r>
            <a:r>
              <a:rPr lang="he-IL" sz="1500" dirty="0"/>
              <a:t> להתפרנס זה מזה ולא לעם אחר.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84C6385-B35C-39E1-2124-87E8BF65D06C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0EC1E356-F893-40C1-1D52-67CED9EBC87C}"/>
              </a:ext>
            </a:extLst>
          </p:cNvPr>
          <p:cNvSpPr txBox="1"/>
          <p:nvPr/>
        </p:nvSpPr>
        <p:spPr>
          <a:xfrm>
            <a:off x="8594586" y="98876"/>
            <a:ext cx="216024" cy="17389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⑨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600" dirty="0"/>
          </a:p>
          <a:p>
            <a:endParaRPr lang="he-IL" sz="1300" dirty="0"/>
          </a:p>
          <a:p>
            <a:r>
              <a:rPr lang="he-IL" sz="1300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37460342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45254</TotalTime>
  <Words>1657</Words>
  <Application>Microsoft Office PowerPoint</Application>
  <PresentationFormat>‫הצגה על המסך (4:3)</PresentationFormat>
  <Paragraphs>232</Paragraphs>
  <Slides>10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2789</cp:revision>
  <dcterms:created xsi:type="dcterms:W3CDTF">2015-01-28T10:22:53Z</dcterms:created>
  <dcterms:modified xsi:type="dcterms:W3CDTF">2025-10-05T09:09:01Z</dcterms:modified>
</cp:coreProperties>
</file>