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630" r:id="rId2"/>
    <p:sldId id="600" r:id="rId3"/>
    <p:sldId id="621" r:id="rId4"/>
    <p:sldId id="622" r:id="rId5"/>
    <p:sldId id="623" r:id="rId6"/>
    <p:sldId id="624" r:id="rId7"/>
    <p:sldId id="625" r:id="rId8"/>
    <p:sldId id="626" r:id="rId9"/>
    <p:sldId id="627" r:id="rId10"/>
    <p:sldId id="628" r:id="rId11"/>
    <p:sldId id="629" r:id="rId12"/>
    <p:sldId id="42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4588F-2215-1601-00BF-A349160C1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2F0009B-616A-AA3E-EF1F-99FFE7736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16BBD5C-980A-6E68-B363-E0087469F6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FAC9EFF-9669-5507-0C9B-E1BE29336A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6105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77EE-A583-5B39-99BF-EC116ADE6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00660CA-0377-24FD-B9D5-B4F0025BF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0BC87D93-2165-7888-F687-27DB456A6D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3AD1E12-B2AD-914F-50A6-96303D2A74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3561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76201-9F33-B6BB-1A53-70BAC9F62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832AFA8-EF6D-0BF3-12AE-1DE4F734D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645C90A-BCAE-7E99-C20A-BE2891E94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D0B09ED-91D4-FBAC-906A-1E69933D4D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4641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E54B9-4B4B-5511-166F-238BD6C3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AD2AA12-106E-78BA-3C6F-4594F29D49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0EF5712-072A-BB1B-1606-FBF3D0DD9A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7AF48D3-1DB8-F569-BB2C-27C822B8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0410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E3540-E6C0-95A8-7E2F-37159392F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3B72F5B5-E135-D2E3-3F0D-461A9886E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83EA953-4594-F381-0372-F4322B6AF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DFD269B-ECD2-89BA-6637-6A4AB6861E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1358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43804-C888-0D05-58BA-87208AB28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22F7E93-A660-48BC-1F11-3EB6206580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435FA0C-F48F-8DBA-9510-9AE0D7C14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B93B6AC-2A02-54CB-EFFA-270A9496BF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0713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AC246-81B0-96EE-B89B-E819B8536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DF3A7AF-CF00-E48A-5EEB-31A8C7CE91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8C62CB0-482B-6F0C-AB62-2BB0F726C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5971C60-B3BD-207A-BF0C-455C7A00FC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0375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DCD2A-8134-BC1E-500B-62C64CE7C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3C1D30A-18BB-F95B-97B9-BB23F1E1BD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300AECA-26BB-8CC0-2DA5-B87572CD1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163C71B-8CB5-FC6D-5DD6-F9BE444232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2929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B0167-AEED-54D4-AD74-E97368EC8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70035662-44E3-5CA8-B595-BE46ACC7FF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B50C072-EAE1-DF3A-502B-826DC2F7AB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B9247BA-B766-C38D-AADF-FDF07B3DB1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4971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4A7EE-1881-391E-6CC7-62F7D8DDA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31352A5-F97B-1988-1E60-E1A583C507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EEE400C-FFCB-285B-8440-46CF29B49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8A2C745-9F5D-66D6-ED79-43CA6AA31E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410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כ"ד/תשרי/תשפ"ו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189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כה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כד ע"ב (3 שורות מלמטה)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כו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(סוף הפרק)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046521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C0028-AFE6-FF14-E414-61DB0E225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24B2684A-691F-E529-8938-4FCBB0ACE4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8AB9BDA-455E-19FE-A50A-FEE4A5B4862B}"/>
              </a:ext>
            </a:extLst>
          </p:cNvPr>
          <p:cNvSpPr txBox="1"/>
          <p:nvPr/>
        </p:nvSpPr>
        <p:spPr>
          <a:xfrm>
            <a:off x="755576" y="476672"/>
            <a:ext cx="7785742" cy="47892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שמואל הקטן גזר </a:t>
            </a:r>
            <a:r>
              <a:rPr lang="he-IL" dirty="0" err="1"/>
              <a:t>תעניתא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/>
              <a:t>וירדו להם גשמים קודם הנץ החמה, 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כסבורין</a:t>
            </a:r>
            <a:r>
              <a:rPr lang="he-IL" dirty="0"/>
              <a:t> העם לומר שבחו של צבור הוא.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להם: אמשול לכם [משל] למה הדבר דומה, לעבד שמבקש פרס מרבו אמר להם תנו לו ואל אשמע קולו.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dirty="0"/>
              <a:t>שוב שמואל הקטן גזר </a:t>
            </a:r>
            <a:r>
              <a:rPr lang="he-IL" dirty="0" err="1"/>
              <a:t>תעניתא</a:t>
            </a:r>
            <a:r>
              <a:rPr lang="he-IL" dirty="0"/>
              <a:t>, </a:t>
            </a:r>
          </a:p>
          <a:p>
            <a:pPr>
              <a:lnSpc>
                <a:spcPct val="120000"/>
              </a:lnSpc>
            </a:pPr>
            <a:r>
              <a:rPr lang="he-IL" dirty="0"/>
              <a:t>וירדו להם גשמים לאחר שקיעת החמה. </a:t>
            </a:r>
          </a:p>
          <a:p>
            <a:pPr>
              <a:lnSpc>
                <a:spcPct val="120000"/>
              </a:lnSpc>
            </a:pPr>
            <a:r>
              <a:rPr lang="he-IL" dirty="0"/>
              <a:t>כסבורים העם לומר שבחו של צבור הוא.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להם שמואל: לא שבח של צבור הוא אלא אמשול לכם משל למה הדבר דומה, לעבד שמבקש פרס מרבו ואמר להם המתינו לו עד </a:t>
            </a:r>
            <a:r>
              <a:rPr lang="he-IL" dirty="0" err="1"/>
              <a:t>שיתמקמק</a:t>
            </a:r>
            <a:r>
              <a:rPr lang="he-IL" dirty="0"/>
              <a:t> ויצטער ואחר כך תנו לו.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dirty="0"/>
              <a:t>ולשמואל הקטן שבחו של צבור היכי דמי? </a:t>
            </a:r>
          </a:p>
          <a:p>
            <a:pPr>
              <a:lnSpc>
                <a:spcPct val="120000"/>
              </a:lnSpc>
            </a:pPr>
            <a:r>
              <a:rPr lang="he-IL" dirty="0"/>
              <a:t>אמר 'משיב הרוח' ונשב </a:t>
            </a:r>
            <a:r>
              <a:rPr lang="he-IL" dirty="0" err="1"/>
              <a:t>זיקא</a:t>
            </a:r>
            <a:r>
              <a:rPr lang="he-IL" dirty="0"/>
              <a:t> אמר 'מוריד הגשם' ואתא </a:t>
            </a:r>
            <a:r>
              <a:rPr lang="he-IL" dirty="0" err="1"/>
              <a:t>מיטרא</a:t>
            </a:r>
            <a:r>
              <a:rPr lang="he-IL" dirty="0"/>
              <a:t>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DFEF98B2-66A7-187A-95DC-5E07D22FA931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ב</a:t>
            </a:r>
          </a:p>
        </p:txBody>
      </p:sp>
    </p:spTree>
    <p:extLst>
      <p:ext uri="{BB962C8B-B14F-4D97-AF65-F5344CB8AC3E}">
        <p14:creationId xmlns:p14="http://schemas.microsoft.com/office/powerpoint/2010/main" val="2035551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ADC27-68FB-66BB-9C43-7AE9F77D2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95625C97-6BB2-548F-8648-EC8CFF1B33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FA064F-5D0A-1E03-09E8-9545C3F19E5A}"/>
              </a:ext>
            </a:extLst>
          </p:cNvPr>
          <p:cNvSpPr txBox="1"/>
          <p:nvPr/>
        </p:nvSpPr>
        <p:spPr>
          <a:xfrm>
            <a:off x="692446" y="2646774"/>
            <a:ext cx="7785742" cy="4198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מעשה וגזרו תענית בלוד </a:t>
            </a:r>
            <a:r>
              <a:rPr lang="he-IL" dirty="0" err="1"/>
              <a:t>כו</a:t>
            </a:r>
            <a:r>
              <a:rPr lang="he-IL" dirty="0"/>
              <a:t>':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dirty="0" err="1"/>
              <a:t>ונימא</a:t>
            </a:r>
            <a:r>
              <a:rPr lang="he-IL" dirty="0"/>
              <a:t> הלל מעיקרא!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dirty="0" err="1"/>
              <a:t>אביי</a:t>
            </a:r>
            <a:r>
              <a:rPr lang="he-IL" dirty="0"/>
              <a:t> ורבא </a:t>
            </a:r>
            <a:r>
              <a:rPr lang="he-IL" dirty="0" err="1"/>
              <a:t>דאמרי</a:t>
            </a:r>
            <a:r>
              <a:rPr lang="he-IL" dirty="0"/>
              <a:t> </a:t>
            </a:r>
            <a:r>
              <a:rPr lang="he-IL" dirty="0" err="1"/>
              <a:t>תרווייהו</a:t>
            </a:r>
            <a:r>
              <a:rPr lang="he-IL" dirty="0"/>
              <a:t>: לפי שאין אומרים הלל אלא על נפש שבעה וכרס מלאה.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dirty="0"/>
              <a:t>איני? </a:t>
            </a:r>
          </a:p>
          <a:p>
            <a:pPr>
              <a:lnSpc>
                <a:spcPct val="120000"/>
              </a:lnSpc>
            </a:pPr>
            <a:r>
              <a:rPr lang="he-IL" dirty="0"/>
              <a:t>והא רב </a:t>
            </a:r>
            <a:r>
              <a:rPr lang="he-IL" dirty="0" err="1"/>
              <a:t>פפא</a:t>
            </a:r>
            <a:r>
              <a:rPr lang="he-IL" dirty="0"/>
              <a:t> איקלע לבי כנישתא דאבי גובר וגזר תענית וירדו להם גשמים עד חצות ואמר הלל ואחר כך אכלו ושתו!</a:t>
            </a:r>
          </a:p>
          <a:p>
            <a:pPr>
              <a:lnSpc>
                <a:spcPct val="120000"/>
              </a:lnSpc>
            </a:pPr>
            <a:r>
              <a:rPr lang="he-IL" dirty="0"/>
              <a:t> </a:t>
            </a:r>
          </a:p>
          <a:p>
            <a:pPr>
              <a:lnSpc>
                <a:spcPct val="120000"/>
              </a:lnSpc>
            </a:pPr>
            <a:r>
              <a:rPr lang="he-IL" dirty="0"/>
              <a:t>שאני בני </a:t>
            </a:r>
            <a:r>
              <a:rPr lang="he-IL" dirty="0" err="1"/>
              <a:t>מחוזא</a:t>
            </a:r>
            <a:r>
              <a:rPr lang="he-IL" dirty="0"/>
              <a:t> </a:t>
            </a:r>
            <a:r>
              <a:rPr lang="he-IL" dirty="0" err="1"/>
              <a:t>דשכיחי</a:t>
            </a:r>
            <a:r>
              <a:rPr lang="he-IL" dirty="0"/>
              <a:t> בהו שכרות.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b="1" dirty="0">
                <a:solidFill>
                  <a:srgbClr val="7030A0"/>
                </a:solidFill>
              </a:rPr>
              <a:t>הדרן עלך פרק שלישי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80443532-6489-5A5C-8E2D-588B2C5BB836}"/>
              </a:ext>
            </a:extLst>
          </p:cNvPr>
          <p:cNvSpPr txBox="1"/>
          <p:nvPr/>
        </p:nvSpPr>
        <p:spPr>
          <a:xfrm>
            <a:off x="-306788" y="35330"/>
            <a:ext cx="32226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ב - דף </a:t>
            </a:r>
            <a:r>
              <a:rPr lang="he-IL" b="1" dirty="0" err="1">
                <a:solidFill>
                  <a:schemeClr val="bg1">
                    <a:lumMod val="50000"/>
                  </a:schemeClr>
                </a:solidFill>
              </a:rPr>
              <a:t>כו</a:t>
            </a:r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545B9712-083A-A8DB-4A7C-93F787D4FA10}"/>
              </a:ext>
            </a:extLst>
          </p:cNvPr>
          <p:cNvSpPr/>
          <p:nvPr/>
        </p:nvSpPr>
        <p:spPr>
          <a:xfrm>
            <a:off x="3131840" y="162006"/>
            <a:ext cx="5454852" cy="2376264"/>
          </a:xfrm>
          <a:prstGeom prst="wedgeRoundRectCallout">
            <a:avLst>
              <a:gd name="adj1" fmla="val 53966"/>
              <a:gd name="adj2" fmla="val -47494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יט</a:t>
            </a:r>
            <a:r>
              <a:rPr lang="he-IL" sz="1600" dirty="0">
                <a:solidFill>
                  <a:prstClr val="black"/>
                </a:solidFill>
              </a:rPr>
              <a:t> עמוד א:</a:t>
            </a:r>
          </a:p>
          <a:p>
            <a:pPr lvl="0">
              <a:lnSpc>
                <a:spcPct val="120000"/>
              </a:lnSpc>
            </a:pP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וירדו להם גשמים,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קודם הנץ החמה - לא ישלימו, לאחר הנץ החמה - ישלימו.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אומר: קודם חצות - לא ישלימו, לאחר חצות - ישלימו.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מעשה שגזרו תענית בלוד וירדו להם גשמים קודם חצות,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 להם ר' טרפון: צאו ואכלו ושתו ועשו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יו''ט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ויצאו ואכלו ושתו ועשו יום טוב ובאו בין הערבים וקראו הלל הגדול.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542B965-9A70-7A51-C310-9D05E8A98CEF}"/>
              </a:ext>
            </a:extLst>
          </p:cNvPr>
          <p:cNvSpPr txBox="1"/>
          <p:nvPr/>
        </p:nvSpPr>
        <p:spPr>
          <a:xfrm>
            <a:off x="8477263" y="3997170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</p:spTree>
    <p:extLst>
      <p:ext uri="{BB962C8B-B14F-4D97-AF65-F5344CB8AC3E}">
        <p14:creationId xmlns:p14="http://schemas.microsoft.com/office/powerpoint/2010/main" val="3097883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כד ע"ב (3 שורות מלמטה)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כו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(סוף הפרק)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</a:t>
            </a:r>
            <a:r>
              <a:rPr lang="he-IL" sz="2400" b="1" dirty="0" err="1">
                <a:solidFill>
                  <a:srgbClr val="00B050"/>
                </a:solidFill>
              </a:rPr>
              <a:t>כו</a:t>
            </a:r>
            <a:endParaRPr lang="he-IL" sz="2400" b="1" dirty="0">
              <a:solidFill>
                <a:srgbClr val="00B050"/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91196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49032-77EF-3F57-021F-1A15D656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A77DD6-A87D-857C-4FDA-3B9B17FAB3BE}"/>
              </a:ext>
            </a:extLst>
          </p:cNvPr>
          <p:cNvSpPr txBox="1"/>
          <p:nvPr/>
        </p:nvSpPr>
        <p:spPr>
          <a:xfrm>
            <a:off x="-16" y="1695817"/>
            <a:ext cx="8184187" cy="484799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בכל יום ויום בת קול יוצאת ואומרת: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כל העולם כולו ניזון בשביל </a:t>
            </a:r>
            <a:r>
              <a:rPr lang="he-IL" sz="1600" dirty="0" err="1"/>
              <a:t>חנינא</a:t>
            </a:r>
            <a:r>
              <a:rPr lang="he-IL" sz="1600" dirty="0"/>
              <a:t> בני, </a:t>
            </a:r>
            <a:r>
              <a:rPr lang="he-IL" sz="1600" dirty="0" err="1"/>
              <a:t>וחנינא</a:t>
            </a:r>
            <a:r>
              <a:rPr lang="he-IL" sz="1600" dirty="0"/>
              <a:t> בני דיו בקב חרובים </a:t>
            </a:r>
            <a:r>
              <a:rPr lang="he-IL" sz="1600" dirty="0" err="1"/>
              <a:t>מע''ש</a:t>
            </a:r>
            <a:r>
              <a:rPr lang="he-IL" sz="1600" dirty="0"/>
              <a:t> </a:t>
            </a:r>
            <a:r>
              <a:rPr lang="he-IL" sz="1600" dirty="0" err="1"/>
              <a:t>לע</a:t>
            </a:r>
            <a:r>
              <a:rPr lang="he-IL" sz="1600" dirty="0"/>
              <a:t>''ש. </a:t>
            </a:r>
          </a:p>
          <a:p>
            <a:pPr>
              <a:lnSpc>
                <a:spcPct val="120000"/>
              </a:lnSpc>
            </a:pPr>
            <a:endParaRPr lang="he-IL" sz="24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הוה</a:t>
            </a:r>
            <a:r>
              <a:rPr lang="he-IL" sz="1600" dirty="0"/>
              <a:t> </a:t>
            </a:r>
            <a:r>
              <a:rPr lang="he-IL" sz="1600" dirty="0" err="1"/>
              <a:t>רגילא</a:t>
            </a:r>
            <a:r>
              <a:rPr lang="he-IL" sz="1600" dirty="0"/>
              <a:t> </a:t>
            </a:r>
            <a:r>
              <a:rPr lang="he-IL" sz="1600" dirty="0" err="1"/>
              <a:t>דביתהו</a:t>
            </a:r>
            <a:r>
              <a:rPr lang="he-IL" sz="1600" dirty="0"/>
              <a:t> </a:t>
            </a:r>
            <a:r>
              <a:rPr lang="he-IL" sz="1600" dirty="0" err="1"/>
              <a:t>למיחמא</a:t>
            </a:r>
            <a:r>
              <a:rPr lang="he-IL" sz="1600" dirty="0"/>
              <a:t> </a:t>
            </a:r>
            <a:r>
              <a:rPr lang="he-IL" sz="1600" dirty="0" err="1"/>
              <a:t>תנורא</a:t>
            </a:r>
            <a:r>
              <a:rPr lang="he-IL" sz="1600" dirty="0"/>
              <a:t> כל מעלי </a:t>
            </a:r>
            <a:r>
              <a:rPr lang="he-IL" sz="1600" dirty="0" err="1"/>
              <a:t>דשבתא</a:t>
            </a:r>
            <a:r>
              <a:rPr lang="he-IL" sz="1600" dirty="0"/>
              <a:t> </a:t>
            </a:r>
            <a:r>
              <a:rPr lang="he-IL" sz="1600" dirty="0" err="1"/>
              <a:t>ושדייא</a:t>
            </a:r>
            <a:r>
              <a:rPr lang="he-IL" sz="1600" dirty="0"/>
              <a:t> </a:t>
            </a:r>
            <a:r>
              <a:rPr lang="he-IL" sz="1600" dirty="0" err="1"/>
              <a:t>אקטרתא</a:t>
            </a:r>
            <a:r>
              <a:rPr lang="he-IL" sz="1600" dirty="0"/>
              <a:t> משום </a:t>
            </a:r>
            <a:r>
              <a:rPr lang="he-IL" sz="1600" dirty="0" err="1"/>
              <a:t>כיסופא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הוה</a:t>
            </a:r>
            <a:r>
              <a:rPr lang="he-IL" sz="1600" dirty="0"/>
              <a:t> לה הך </a:t>
            </a:r>
            <a:r>
              <a:rPr lang="he-IL" sz="1600" dirty="0" err="1"/>
              <a:t>שיבבתא</a:t>
            </a:r>
            <a:r>
              <a:rPr lang="he-IL" sz="1600" dirty="0"/>
              <a:t> </a:t>
            </a:r>
            <a:r>
              <a:rPr lang="he-IL" sz="1600" dirty="0" err="1"/>
              <a:t>בישתא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אמרה: מכדי </a:t>
            </a:r>
            <a:r>
              <a:rPr lang="he-IL" sz="1600" dirty="0" err="1"/>
              <a:t>ידענא</a:t>
            </a:r>
            <a:r>
              <a:rPr lang="he-IL" sz="1600" dirty="0"/>
              <a:t> דלית להו ולא מידי מאי כולי האי?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אזלא </a:t>
            </a:r>
            <a:r>
              <a:rPr lang="he-IL" sz="1600" dirty="0" err="1"/>
              <a:t>וטרפא</a:t>
            </a:r>
            <a:r>
              <a:rPr lang="he-IL" sz="1600" dirty="0"/>
              <a:t> </a:t>
            </a:r>
            <a:r>
              <a:rPr lang="he-IL" sz="1600" dirty="0" err="1"/>
              <a:t>אבבא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איכספא</a:t>
            </a:r>
            <a:r>
              <a:rPr lang="he-IL" sz="1600" dirty="0"/>
              <a:t> </a:t>
            </a:r>
            <a:r>
              <a:rPr lang="he-IL" sz="1600" dirty="0" err="1"/>
              <a:t>ועיילא</a:t>
            </a:r>
            <a:r>
              <a:rPr lang="he-IL" sz="1600" dirty="0"/>
              <a:t> </a:t>
            </a:r>
            <a:r>
              <a:rPr lang="he-IL" sz="1600" dirty="0" err="1"/>
              <a:t>לאינדרונא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איתעביד</a:t>
            </a:r>
            <a:r>
              <a:rPr lang="he-IL" sz="1600" dirty="0"/>
              <a:t> לה </a:t>
            </a:r>
            <a:r>
              <a:rPr lang="he-IL" sz="1600" dirty="0" err="1"/>
              <a:t>ניסא</a:t>
            </a:r>
            <a:r>
              <a:rPr lang="he-IL" sz="1600" dirty="0"/>
              <a:t> </a:t>
            </a:r>
            <a:r>
              <a:rPr lang="he-IL" sz="1600" dirty="0" err="1"/>
              <a:t>דחזיא</a:t>
            </a:r>
            <a:r>
              <a:rPr lang="he-IL" sz="1600" dirty="0"/>
              <a:t> </a:t>
            </a:r>
            <a:r>
              <a:rPr lang="he-IL" sz="1600" dirty="0" err="1"/>
              <a:t>לתנורא</a:t>
            </a:r>
            <a:r>
              <a:rPr lang="he-IL" sz="1600" dirty="0"/>
              <a:t> מלא </a:t>
            </a:r>
            <a:r>
              <a:rPr lang="he-IL" sz="1600" dirty="0" err="1"/>
              <a:t>לחמא</a:t>
            </a:r>
            <a:r>
              <a:rPr lang="he-IL" sz="1600" dirty="0"/>
              <a:t> </a:t>
            </a:r>
            <a:r>
              <a:rPr lang="he-IL" sz="1600" dirty="0" err="1"/>
              <a:t>ואגנא</a:t>
            </a:r>
            <a:r>
              <a:rPr lang="he-IL" sz="1600" dirty="0"/>
              <a:t> מלא </a:t>
            </a:r>
            <a:r>
              <a:rPr lang="he-IL" sz="1600" dirty="0" err="1"/>
              <a:t>לישא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אמרה לה: </a:t>
            </a:r>
            <a:r>
              <a:rPr lang="he-IL" sz="1600" dirty="0" err="1"/>
              <a:t>פלניתא</a:t>
            </a:r>
            <a:r>
              <a:rPr lang="he-IL" sz="1600" dirty="0"/>
              <a:t> </a:t>
            </a:r>
            <a:r>
              <a:rPr lang="he-IL" sz="1600" dirty="0" err="1"/>
              <a:t>פלניתא</a:t>
            </a:r>
            <a:r>
              <a:rPr lang="he-IL" sz="1600" dirty="0"/>
              <a:t> אייתי </a:t>
            </a:r>
            <a:r>
              <a:rPr lang="he-IL" sz="1600" dirty="0" err="1"/>
              <a:t>מסא</a:t>
            </a:r>
            <a:r>
              <a:rPr lang="he-IL" sz="1600" dirty="0"/>
              <a:t> </a:t>
            </a:r>
            <a:r>
              <a:rPr lang="he-IL" sz="1600" dirty="0" err="1"/>
              <a:t>דקא</a:t>
            </a:r>
            <a:r>
              <a:rPr lang="he-IL" sz="1600" dirty="0"/>
              <a:t> </a:t>
            </a:r>
            <a:r>
              <a:rPr lang="he-IL" sz="1600" dirty="0" err="1"/>
              <a:t>חריך</a:t>
            </a:r>
            <a:r>
              <a:rPr lang="he-IL" sz="1600" dirty="0"/>
              <a:t> לחמיך.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אמרה לה: אף אנא להכי עיילי.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אף היא להביא מרדה נכנסה מפני שמלומדת בנסים.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EC7289FB-F164-83CB-9E38-5ADD3F52080C}"/>
              </a:ext>
            </a:extLst>
          </p:cNvPr>
          <p:cNvSpPr txBox="1"/>
          <p:nvPr/>
        </p:nvSpPr>
        <p:spPr>
          <a:xfrm>
            <a:off x="-271276" y="35330"/>
            <a:ext cx="189094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כד עמוד ב - דף כה עמוד א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F3AF0B25-FF07-270A-35B7-6B433A9D116E}"/>
              </a:ext>
            </a:extLst>
          </p:cNvPr>
          <p:cNvSpPr txBox="1"/>
          <p:nvPr/>
        </p:nvSpPr>
        <p:spPr>
          <a:xfrm>
            <a:off x="8477263" y="3158320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51732F6-2786-9F6E-2CBB-7A7AE25780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חץ: שמאלה 4">
            <a:extLst>
              <a:ext uri="{FF2B5EF4-FFF2-40B4-BE49-F238E27FC236}">
                <a16:creationId xmlns:a16="http://schemas.microsoft.com/office/drawing/2014/main" id="{09CE192D-CEE8-3F0E-B306-88FA8ED37DF2}"/>
              </a:ext>
            </a:extLst>
          </p:cNvPr>
          <p:cNvSpPr/>
          <p:nvPr/>
        </p:nvSpPr>
        <p:spPr>
          <a:xfrm>
            <a:off x="611560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B4B9A4F1-139E-E20B-D362-2B89B6D34F90}"/>
              </a:ext>
            </a:extLst>
          </p:cNvPr>
          <p:cNvSpPr/>
          <p:nvPr/>
        </p:nvSpPr>
        <p:spPr>
          <a:xfrm>
            <a:off x="2630677" y="188640"/>
            <a:ext cx="5616624" cy="1368152"/>
          </a:xfrm>
          <a:prstGeom prst="wedgeRoundRectCallout">
            <a:avLst>
              <a:gd name="adj1" fmla="val 53966"/>
              <a:gd name="adj2" fmla="val -47494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ר' </a:t>
            </a:r>
            <a:r>
              <a:rPr lang="he-IL" sz="1400" dirty="0" err="1">
                <a:solidFill>
                  <a:prstClr val="black"/>
                </a:solidFill>
              </a:rPr>
              <a:t>חנינא</a:t>
            </a:r>
            <a:r>
              <a:rPr lang="he-IL" sz="1400" dirty="0">
                <a:solidFill>
                  <a:prstClr val="black"/>
                </a:solidFill>
              </a:rPr>
              <a:t> בן </a:t>
            </a:r>
            <a:r>
              <a:rPr lang="he-IL" sz="1400" dirty="0" err="1">
                <a:solidFill>
                  <a:prstClr val="black"/>
                </a:solidFill>
              </a:rPr>
              <a:t>דוסא</a:t>
            </a:r>
            <a:r>
              <a:rPr lang="he-IL" sz="1400" dirty="0">
                <a:solidFill>
                  <a:prstClr val="black"/>
                </a:solidFill>
              </a:rPr>
              <a:t> </a:t>
            </a:r>
            <a:r>
              <a:rPr lang="he-IL" sz="1400" dirty="0" err="1">
                <a:solidFill>
                  <a:prstClr val="black"/>
                </a:solidFill>
              </a:rPr>
              <a:t>הוה</a:t>
            </a:r>
            <a:r>
              <a:rPr lang="he-IL" sz="1400" dirty="0">
                <a:solidFill>
                  <a:prstClr val="black"/>
                </a:solidFill>
              </a:rPr>
              <a:t> </a:t>
            </a:r>
            <a:r>
              <a:rPr lang="he-IL" sz="1400" dirty="0" err="1">
                <a:solidFill>
                  <a:prstClr val="black"/>
                </a:solidFill>
              </a:rPr>
              <a:t>קא</a:t>
            </a:r>
            <a:r>
              <a:rPr lang="he-IL" sz="1400" dirty="0">
                <a:solidFill>
                  <a:prstClr val="black"/>
                </a:solidFill>
              </a:rPr>
              <a:t> אזיל </a:t>
            </a:r>
            <a:r>
              <a:rPr lang="he-IL" sz="1400" dirty="0" err="1">
                <a:solidFill>
                  <a:prstClr val="black"/>
                </a:solidFill>
              </a:rPr>
              <a:t>באורחא</a:t>
            </a:r>
            <a:r>
              <a:rPr lang="he-IL" sz="1400" dirty="0">
                <a:solidFill>
                  <a:prstClr val="black"/>
                </a:solidFill>
              </a:rPr>
              <a:t>, אתא </a:t>
            </a:r>
            <a:r>
              <a:rPr lang="he-IL" sz="1400" dirty="0" err="1">
                <a:solidFill>
                  <a:prstClr val="black"/>
                </a:solidFill>
              </a:rPr>
              <a:t>מיטרא</a:t>
            </a:r>
            <a:r>
              <a:rPr lang="he-IL" sz="1400" dirty="0">
                <a:solidFill>
                  <a:prstClr val="black"/>
                </a:solidFill>
              </a:rPr>
              <a:t>.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אמר לפניו: </a:t>
            </a:r>
            <a:r>
              <a:rPr lang="he-IL" sz="1400" dirty="0" err="1">
                <a:solidFill>
                  <a:prstClr val="black"/>
                </a:solidFill>
              </a:rPr>
              <a:t>רבונו</a:t>
            </a:r>
            <a:r>
              <a:rPr lang="he-IL" sz="1400" dirty="0">
                <a:solidFill>
                  <a:prstClr val="black"/>
                </a:solidFill>
              </a:rPr>
              <a:t> של עולם, כל העולם כולו בנחת </a:t>
            </a:r>
            <a:r>
              <a:rPr lang="he-IL" sz="1400" dirty="0" err="1">
                <a:solidFill>
                  <a:prstClr val="black"/>
                </a:solidFill>
              </a:rPr>
              <a:t>וחנינא</a:t>
            </a:r>
            <a:r>
              <a:rPr lang="he-IL" sz="1400" dirty="0">
                <a:solidFill>
                  <a:prstClr val="black"/>
                </a:solidFill>
              </a:rPr>
              <a:t> בצער! 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פסק </a:t>
            </a:r>
            <a:r>
              <a:rPr lang="he-IL" sz="1400" dirty="0" err="1">
                <a:solidFill>
                  <a:prstClr val="black"/>
                </a:solidFill>
              </a:rPr>
              <a:t>מיטרא</a:t>
            </a:r>
            <a:r>
              <a:rPr lang="he-IL" sz="1400" dirty="0">
                <a:solidFill>
                  <a:prstClr val="black"/>
                </a:solidFill>
              </a:rPr>
              <a:t>. 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כי מטא </a:t>
            </a:r>
            <a:r>
              <a:rPr lang="he-IL" sz="1400" dirty="0" err="1">
                <a:solidFill>
                  <a:prstClr val="black"/>
                </a:solidFill>
              </a:rPr>
              <a:t>לביתיה</a:t>
            </a:r>
            <a:r>
              <a:rPr lang="he-IL" sz="1400" dirty="0">
                <a:solidFill>
                  <a:prstClr val="black"/>
                </a:solidFill>
              </a:rPr>
              <a:t> אמר לפניו: </a:t>
            </a:r>
            <a:r>
              <a:rPr lang="he-IL" sz="1400" dirty="0" err="1">
                <a:solidFill>
                  <a:prstClr val="black"/>
                </a:solidFill>
              </a:rPr>
              <a:t>רבונו</a:t>
            </a:r>
            <a:r>
              <a:rPr lang="he-IL" sz="1400" dirty="0">
                <a:solidFill>
                  <a:prstClr val="black"/>
                </a:solidFill>
              </a:rPr>
              <a:t> של עולם, כל העולם כולו בצער </a:t>
            </a:r>
            <a:r>
              <a:rPr lang="he-IL" sz="1400" dirty="0" err="1">
                <a:solidFill>
                  <a:prstClr val="black"/>
                </a:solidFill>
              </a:rPr>
              <a:t>וחנינא</a:t>
            </a:r>
            <a:r>
              <a:rPr lang="he-IL" sz="1400" dirty="0">
                <a:solidFill>
                  <a:prstClr val="black"/>
                </a:solidFill>
              </a:rPr>
              <a:t> בנחת! </a:t>
            </a:r>
          </a:p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אתא </a:t>
            </a:r>
            <a:r>
              <a:rPr lang="he-IL" sz="1400" dirty="0" err="1">
                <a:solidFill>
                  <a:prstClr val="black"/>
                </a:solidFill>
              </a:rPr>
              <a:t>מיטרא</a:t>
            </a:r>
            <a:r>
              <a:rPr lang="he-IL" sz="1400" dirty="0">
                <a:solidFill>
                  <a:prstClr val="black"/>
                </a:solidFill>
              </a:rPr>
              <a:t>...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B4E07FC-4788-30E1-DB2F-E9726803D83B}"/>
              </a:ext>
            </a:extLst>
          </p:cNvPr>
          <p:cNvSpPr txBox="1"/>
          <p:nvPr/>
        </p:nvSpPr>
        <p:spPr>
          <a:xfrm>
            <a:off x="8158521" y="1691930"/>
            <a:ext cx="267383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sz="15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4979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5FBD2-08B2-E06C-0025-1F65E3E55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0FACE-410E-5A23-EAEA-EB51086F7917}"/>
              </a:ext>
            </a:extLst>
          </p:cNvPr>
          <p:cNvSpPr txBox="1"/>
          <p:nvPr/>
        </p:nvSpPr>
        <p:spPr>
          <a:xfrm>
            <a:off x="272169" y="202154"/>
            <a:ext cx="8496944" cy="63437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אמרה ליה </a:t>
            </a:r>
            <a:r>
              <a:rPr lang="he-IL" sz="1600" dirty="0" err="1"/>
              <a:t>דביתהו</a:t>
            </a:r>
            <a:r>
              <a:rPr lang="he-IL" sz="1600" dirty="0"/>
              <a:t>: עד אימת </a:t>
            </a:r>
            <a:r>
              <a:rPr lang="he-IL" sz="1600" dirty="0" err="1"/>
              <a:t>ניזיל</a:t>
            </a:r>
            <a:r>
              <a:rPr lang="he-IL" sz="1600" dirty="0"/>
              <a:t> ונצטער כולי האי?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לה: מאי נעביד?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בעי רחמי </a:t>
            </a:r>
            <a:r>
              <a:rPr lang="he-IL" sz="1600" dirty="0" err="1"/>
              <a:t>דניתבו</a:t>
            </a:r>
            <a:r>
              <a:rPr lang="he-IL" sz="1600" dirty="0"/>
              <a:t> לך מידי.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בעא</a:t>
            </a:r>
            <a:r>
              <a:rPr lang="he-IL" sz="1600" dirty="0"/>
              <a:t> רחמי, </a:t>
            </a:r>
            <a:r>
              <a:rPr lang="he-IL" sz="1600" dirty="0" err="1"/>
              <a:t>יצתה</a:t>
            </a:r>
            <a:r>
              <a:rPr lang="he-IL" sz="1600" dirty="0"/>
              <a:t> כמין פיסת יד ויהבו ליה חד </a:t>
            </a:r>
            <a:r>
              <a:rPr lang="he-IL" sz="1600" dirty="0" err="1"/>
              <a:t>כרעא</a:t>
            </a:r>
            <a:r>
              <a:rPr lang="he-IL" sz="1600" dirty="0"/>
              <a:t> </a:t>
            </a:r>
            <a:r>
              <a:rPr lang="he-IL" sz="1600" dirty="0" err="1"/>
              <a:t>דפתורא</a:t>
            </a:r>
            <a:r>
              <a:rPr lang="he-IL" sz="1600" dirty="0"/>
              <a:t> </a:t>
            </a:r>
            <a:r>
              <a:rPr lang="he-IL" sz="1600" dirty="0" err="1"/>
              <a:t>דדהבא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(חזאי) </a:t>
            </a:r>
            <a:r>
              <a:rPr lang="he-IL" sz="1600" dirty="0" err="1"/>
              <a:t>בחלמא</a:t>
            </a:r>
            <a:r>
              <a:rPr lang="he-IL" sz="1600" dirty="0"/>
              <a:t> עתידי צדיקי </a:t>
            </a:r>
            <a:r>
              <a:rPr lang="he-IL" sz="1600" dirty="0" err="1"/>
              <a:t>דאכלי</a:t>
            </a:r>
            <a:r>
              <a:rPr lang="he-IL" sz="1600" dirty="0"/>
              <a:t> </a:t>
            </a:r>
            <a:r>
              <a:rPr lang="he-IL" sz="1600" dirty="0" err="1"/>
              <a:t>אפתורא</a:t>
            </a:r>
            <a:r>
              <a:rPr lang="he-IL" sz="1600" dirty="0"/>
              <a:t> </a:t>
            </a:r>
            <a:r>
              <a:rPr lang="he-IL" sz="1600" dirty="0" err="1"/>
              <a:t>דדהבא</a:t>
            </a:r>
            <a:r>
              <a:rPr lang="he-IL" sz="1600" dirty="0"/>
              <a:t> דאית ליה תלת כרעי (ואת) אוכלת </a:t>
            </a:r>
            <a:r>
              <a:rPr lang="he-IL" sz="1600" dirty="0" err="1"/>
              <a:t>אפתורא</a:t>
            </a:r>
            <a:r>
              <a:rPr lang="he-IL" sz="1600" dirty="0"/>
              <a:t> </a:t>
            </a:r>
            <a:r>
              <a:rPr lang="he-IL" sz="1600" dirty="0" err="1"/>
              <a:t>דתרי</a:t>
            </a:r>
            <a:r>
              <a:rPr lang="he-IL" sz="1600" dirty="0"/>
              <a:t> כרעי.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(אמרה ליה): ניחא לך </a:t>
            </a:r>
            <a:r>
              <a:rPr lang="he-IL" sz="1600" dirty="0" err="1"/>
              <a:t>דמיכל</a:t>
            </a:r>
            <a:r>
              <a:rPr lang="he-IL" sz="1600" dirty="0"/>
              <a:t> אכלי כולי עלמא </a:t>
            </a:r>
            <a:r>
              <a:rPr lang="he-IL" sz="1600" dirty="0" err="1"/>
              <a:t>אפתורא</a:t>
            </a:r>
            <a:r>
              <a:rPr lang="he-IL" sz="1600" dirty="0"/>
              <a:t> </a:t>
            </a:r>
            <a:r>
              <a:rPr lang="he-IL" sz="1600" dirty="0" err="1"/>
              <a:t>דמשלם</a:t>
            </a:r>
            <a:r>
              <a:rPr lang="he-IL" sz="1600" dirty="0"/>
              <a:t> ואנן </a:t>
            </a:r>
            <a:r>
              <a:rPr lang="he-IL" sz="1600" dirty="0" err="1"/>
              <a:t>אפתורא</a:t>
            </a:r>
            <a:r>
              <a:rPr lang="he-IL" sz="1600" dirty="0"/>
              <a:t> </a:t>
            </a:r>
            <a:r>
              <a:rPr lang="he-IL" sz="1600" dirty="0" err="1"/>
              <a:t>דמחסר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אמרה ליה </a:t>
            </a:r>
            <a:r>
              <a:rPr lang="he-IL" sz="800" dirty="0"/>
              <a:t>(</a:t>
            </a:r>
            <a:r>
              <a:rPr lang="he-IL" sz="800" dirty="0" err="1"/>
              <a:t>דפו"י</a:t>
            </a:r>
            <a:r>
              <a:rPr lang="he-IL" sz="800" dirty="0"/>
              <a:t>: אמר לה)</a:t>
            </a:r>
            <a:r>
              <a:rPr lang="he-IL" sz="1600" dirty="0"/>
              <a:t>: ומאי נעביד?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בעי רחמי </a:t>
            </a:r>
            <a:r>
              <a:rPr lang="he-IL" sz="1600" dirty="0" err="1"/>
              <a:t>דנשקלינהו</a:t>
            </a:r>
            <a:r>
              <a:rPr lang="he-IL" sz="1600" dirty="0"/>
              <a:t> מינך.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בעי רחמי ושקלוהו.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גדול היה נס אחרון יותר מן הראשון.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דגמירי</a:t>
            </a:r>
            <a:r>
              <a:rPr lang="he-IL" sz="1600" dirty="0"/>
              <a:t> </a:t>
            </a:r>
            <a:r>
              <a:rPr lang="he-IL" sz="1600" dirty="0" err="1"/>
              <a:t>דמיהב</a:t>
            </a:r>
            <a:r>
              <a:rPr lang="he-IL" sz="1600" dirty="0"/>
              <a:t> יהבי </a:t>
            </a:r>
            <a:r>
              <a:rPr lang="he-IL" sz="1600" dirty="0" err="1"/>
              <a:t>מישקל</a:t>
            </a:r>
            <a:r>
              <a:rPr lang="he-IL" sz="1600" dirty="0"/>
              <a:t> לא שקלי. </a:t>
            </a:r>
          </a:p>
          <a:p>
            <a:pPr>
              <a:lnSpc>
                <a:spcPct val="120000"/>
              </a:lnSpc>
            </a:pPr>
            <a:endParaRPr lang="he-IL" sz="3000" dirty="0"/>
          </a:p>
          <a:p>
            <a:pPr>
              <a:lnSpc>
                <a:spcPct val="120000"/>
              </a:lnSpc>
            </a:pPr>
            <a:r>
              <a:rPr lang="he-IL" sz="1600" dirty="0"/>
              <a:t>חד בי שמשי חזייה </a:t>
            </a:r>
            <a:r>
              <a:rPr lang="he-IL" sz="1600" dirty="0" err="1"/>
              <a:t>לברתיה</a:t>
            </a:r>
            <a:r>
              <a:rPr lang="he-IL" sz="1600" dirty="0"/>
              <a:t> </a:t>
            </a:r>
            <a:r>
              <a:rPr lang="he-IL" sz="1600" dirty="0" err="1"/>
              <a:t>דהוות</a:t>
            </a:r>
            <a:r>
              <a:rPr lang="he-IL" sz="1600" dirty="0"/>
              <a:t> </a:t>
            </a:r>
            <a:r>
              <a:rPr lang="he-IL" sz="1600" dirty="0" err="1"/>
              <a:t>עציבא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לה: בתי, למאי </a:t>
            </a:r>
            <a:r>
              <a:rPr lang="he-IL" sz="1600" dirty="0" err="1"/>
              <a:t>עציבת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אמרה ליה: כלי של חומץ נתחלף לי בכלי של שמן והדלקתי ממנו אור לשבת.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לה: בתי, מאי איכפת לך? מי שאמר לשמן וידלוק הוא יאמר לחומץ וידלוק.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היה דולק והולך כל היום כולו עד שהביאו ממנו אור להבדלה.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7C018E33-1E36-3444-4207-CD26E14BD04D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א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1A446824-6456-2CDD-7923-D95A188F4EFC}"/>
              </a:ext>
            </a:extLst>
          </p:cNvPr>
          <p:cNvSpPr txBox="1"/>
          <p:nvPr/>
        </p:nvSpPr>
        <p:spPr>
          <a:xfrm>
            <a:off x="8841121" y="207380"/>
            <a:ext cx="267383" cy="55399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3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1A7C304-A70E-E7FC-3FEA-EDC9BA8D5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09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03AA8-9854-2E54-4E27-A40F21CC8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581E1C-F8A5-C5B8-70EB-9283F59D550C}"/>
              </a:ext>
            </a:extLst>
          </p:cNvPr>
          <p:cNvSpPr txBox="1"/>
          <p:nvPr/>
        </p:nvSpPr>
        <p:spPr>
          <a:xfrm>
            <a:off x="-180528" y="-17522"/>
            <a:ext cx="8496944" cy="69633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50" dirty="0"/>
              <a:t>ר' </a:t>
            </a:r>
            <a:r>
              <a:rPr lang="he-IL" sz="1550" dirty="0" err="1"/>
              <a:t>חנינא</a:t>
            </a:r>
            <a:r>
              <a:rPr lang="he-IL" sz="1550" dirty="0"/>
              <a:t> בן </a:t>
            </a:r>
            <a:r>
              <a:rPr lang="he-IL" sz="1550" dirty="0" err="1"/>
              <a:t>דוסא</a:t>
            </a:r>
            <a:r>
              <a:rPr lang="he-IL" sz="1550" dirty="0"/>
              <a:t> הוו ליה הנך עיזי.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אמרו ליה: </a:t>
            </a:r>
            <a:r>
              <a:rPr lang="he-IL" sz="1550" dirty="0" err="1"/>
              <a:t>קא</a:t>
            </a:r>
            <a:r>
              <a:rPr lang="he-IL" sz="1550" dirty="0"/>
              <a:t> </a:t>
            </a:r>
            <a:r>
              <a:rPr lang="he-IL" sz="1550" dirty="0" err="1"/>
              <a:t>מפסדן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אמר: אי </a:t>
            </a:r>
            <a:r>
              <a:rPr lang="he-IL" sz="1550" dirty="0" err="1"/>
              <a:t>קא</a:t>
            </a:r>
            <a:r>
              <a:rPr lang="he-IL" sz="1550" dirty="0"/>
              <a:t> </a:t>
            </a:r>
            <a:r>
              <a:rPr lang="he-IL" sz="1550" dirty="0" err="1"/>
              <a:t>מפסדן</a:t>
            </a:r>
            <a:r>
              <a:rPr lang="he-IL" sz="1550" dirty="0"/>
              <a:t> - </a:t>
            </a:r>
            <a:r>
              <a:rPr lang="he-IL" sz="1550" dirty="0" err="1"/>
              <a:t>ניכלינהו</a:t>
            </a:r>
            <a:r>
              <a:rPr lang="he-IL" sz="1550" dirty="0"/>
              <a:t> דובי, ואי לא - כל </a:t>
            </a:r>
            <a:r>
              <a:rPr lang="he-IL" sz="1550" dirty="0" err="1"/>
              <a:t>חדא</a:t>
            </a:r>
            <a:r>
              <a:rPr lang="he-IL" sz="1550" dirty="0"/>
              <a:t> </a:t>
            </a:r>
            <a:r>
              <a:rPr lang="he-IL" sz="1550" dirty="0" err="1"/>
              <a:t>וחדא</a:t>
            </a:r>
            <a:r>
              <a:rPr lang="he-IL" sz="1550" dirty="0"/>
              <a:t> תיתי </a:t>
            </a:r>
            <a:r>
              <a:rPr lang="he-IL" sz="1550" dirty="0" err="1"/>
              <a:t>לאורתא</a:t>
            </a:r>
            <a:r>
              <a:rPr lang="he-IL" sz="1550" dirty="0"/>
              <a:t> </a:t>
            </a:r>
            <a:r>
              <a:rPr lang="he-IL" sz="1550" dirty="0" err="1"/>
              <a:t>דובא</a:t>
            </a:r>
            <a:r>
              <a:rPr lang="he-IL" sz="1550" dirty="0"/>
              <a:t> </a:t>
            </a:r>
            <a:r>
              <a:rPr lang="he-IL" sz="1550" dirty="0" err="1"/>
              <a:t>בקרנייהו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לאורתא</a:t>
            </a:r>
            <a:r>
              <a:rPr lang="he-IL" sz="1550" dirty="0"/>
              <a:t> אייתי כל </a:t>
            </a:r>
            <a:r>
              <a:rPr lang="he-IL" sz="1550" dirty="0" err="1"/>
              <a:t>חדא</a:t>
            </a:r>
            <a:r>
              <a:rPr lang="he-IL" sz="1550" dirty="0"/>
              <a:t> </a:t>
            </a:r>
            <a:r>
              <a:rPr lang="he-IL" sz="1550" dirty="0" err="1"/>
              <a:t>וחדא</a:t>
            </a:r>
            <a:r>
              <a:rPr lang="he-IL" sz="1550" dirty="0"/>
              <a:t> </a:t>
            </a:r>
            <a:r>
              <a:rPr lang="he-IL" sz="1550" dirty="0" err="1"/>
              <a:t>דובא</a:t>
            </a:r>
            <a:r>
              <a:rPr lang="he-IL" sz="1550" dirty="0"/>
              <a:t> </a:t>
            </a:r>
            <a:r>
              <a:rPr lang="he-IL" sz="1550" dirty="0" err="1"/>
              <a:t>בקרנייהו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50" dirty="0" err="1"/>
              <a:t>הוה</a:t>
            </a:r>
            <a:r>
              <a:rPr lang="he-IL" sz="1550" dirty="0"/>
              <a:t> ליה ההיא </a:t>
            </a:r>
            <a:r>
              <a:rPr lang="he-IL" sz="1550" dirty="0" err="1"/>
              <a:t>שיבבתא</a:t>
            </a:r>
            <a:r>
              <a:rPr lang="he-IL" sz="1550" dirty="0"/>
              <a:t> </a:t>
            </a:r>
            <a:r>
              <a:rPr lang="he-IL" sz="1550" dirty="0" err="1"/>
              <a:t>דקא</a:t>
            </a:r>
            <a:r>
              <a:rPr lang="he-IL" sz="1550" dirty="0"/>
              <a:t> </a:t>
            </a:r>
            <a:r>
              <a:rPr lang="he-IL" sz="1550" dirty="0" err="1"/>
              <a:t>בניא</a:t>
            </a:r>
            <a:r>
              <a:rPr lang="he-IL" sz="1550" dirty="0"/>
              <a:t> ביתא ולא מטו כשורי.</a:t>
            </a:r>
          </a:p>
          <a:p>
            <a:pPr>
              <a:lnSpc>
                <a:spcPct val="120000"/>
              </a:lnSpc>
            </a:pPr>
            <a:r>
              <a:rPr lang="he-IL" sz="1550" dirty="0" err="1"/>
              <a:t>אתיא</a:t>
            </a:r>
            <a:r>
              <a:rPr lang="he-IL" sz="1550" dirty="0"/>
              <a:t> </a:t>
            </a:r>
            <a:r>
              <a:rPr lang="he-IL" sz="1550" dirty="0" err="1"/>
              <a:t>לקמיה</a:t>
            </a:r>
            <a:r>
              <a:rPr lang="he-IL" sz="1550" dirty="0"/>
              <a:t>, אמרה ליה: בניתי ביתי ולא קמטו </a:t>
            </a:r>
            <a:r>
              <a:rPr lang="he-IL" sz="1550" dirty="0" err="1"/>
              <a:t>כשוראי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לה: מה שמך?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אמרה ליה: איכו.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אמר: איכו, </a:t>
            </a:r>
            <a:r>
              <a:rPr lang="he-IL" sz="1550" dirty="0" err="1"/>
              <a:t>נימטו</a:t>
            </a:r>
            <a:r>
              <a:rPr lang="he-IL" sz="1550" dirty="0"/>
              <a:t> כשוריך.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תנא: 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הגיעו עד שיצאו אמה לכאן ואמה לכאן, ויש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אומרין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: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סניפין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עשאום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.</a:t>
            </a:r>
            <a:endParaRPr lang="he-IL" sz="1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50" dirty="0"/>
              <a:t>תניא: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פלימו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אומר: אני ראיתי אותו הבית והיו קורותיו יוצאות אמה לכאן ואמה לכאן, </a:t>
            </a:r>
          </a:p>
          <a:p>
            <a:pPr>
              <a:lnSpc>
                <a:spcPct val="120000"/>
              </a:lnSpc>
            </a:pP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        ואמרו לי בית זה שקירה ר'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חנינא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בן </a:t>
            </a:r>
            <a:r>
              <a:rPr lang="he-IL" sz="1550" dirty="0" err="1">
                <a:solidFill>
                  <a:srgbClr val="F79646">
                    <a:lumMod val="50000"/>
                  </a:srgbClr>
                </a:solidFill>
              </a:rPr>
              <a:t>דוסא</a:t>
            </a:r>
            <a:r>
              <a:rPr lang="he-IL" sz="1550" dirty="0">
                <a:solidFill>
                  <a:srgbClr val="F79646">
                    <a:lumMod val="50000"/>
                  </a:srgbClr>
                </a:solidFill>
              </a:rPr>
              <a:t> בתפלתו.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50" dirty="0"/>
              <a:t>ור' </a:t>
            </a:r>
            <a:r>
              <a:rPr lang="he-IL" sz="1550" dirty="0" err="1"/>
              <a:t>חנינא</a:t>
            </a:r>
            <a:r>
              <a:rPr lang="he-IL" sz="1550" dirty="0"/>
              <a:t> בן </a:t>
            </a:r>
            <a:r>
              <a:rPr lang="he-IL" sz="1550" dirty="0" err="1"/>
              <a:t>דוסא</a:t>
            </a:r>
            <a:r>
              <a:rPr lang="he-IL" sz="1550" dirty="0"/>
              <a:t> מהיכן הוו ליה עזים? והא עני הוי! ועוד אמרו חכמים אין </a:t>
            </a:r>
            <a:r>
              <a:rPr lang="he-IL" sz="1550" dirty="0" err="1"/>
              <a:t>מגדלין</a:t>
            </a:r>
            <a:r>
              <a:rPr lang="he-IL" sz="1550" dirty="0"/>
              <a:t> בהמה דקה </a:t>
            </a:r>
            <a:r>
              <a:rPr lang="he-IL" sz="1550" dirty="0" err="1"/>
              <a:t>בא''י</a:t>
            </a:r>
            <a:r>
              <a:rPr lang="he-IL" sz="155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רב פנחס: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מעשה ועבר אדם אחד על פתח ביתו והניח שם </a:t>
            </a:r>
            <a:r>
              <a:rPr lang="he-IL" sz="1550" dirty="0" err="1"/>
              <a:t>תרנגולין</a:t>
            </a:r>
            <a:r>
              <a:rPr lang="he-IL" sz="155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ומצאתן אשתו של ר' </a:t>
            </a:r>
            <a:r>
              <a:rPr lang="he-IL" sz="1550" dirty="0" err="1"/>
              <a:t>חנינא</a:t>
            </a:r>
            <a:r>
              <a:rPr lang="he-IL" sz="1550" dirty="0"/>
              <a:t> בן </a:t>
            </a:r>
            <a:r>
              <a:rPr lang="he-IL" sz="1550" dirty="0" err="1"/>
              <a:t>דוסא</a:t>
            </a:r>
            <a:r>
              <a:rPr lang="he-IL" sz="1550" dirty="0"/>
              <a:t>, ואמר לה: אל תאכלי מביציהן.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והרבו ביצים </a:t>
            </a:r>
            <a:r>
              <a:rPr lang="he-IL" sz="1550" dirty="0" err="1"/>
              <a:t>ותרנגולין</a:t>
            </a:r>
            <a:r>
              <a:rPr lang="he-IL" sz="1550" dirty="0"/>
              <a:t> והיו </a:t>
            </a:r>
            <a:r>
              <a:rPr lang="he-IL" sz="1550" dirty="0" err="1"/>
              <a:t>מצערין</a:t>
            </a:r>
            <a:r>
              <a:rPr lang="he-IL" sz="1550" dirty="0"/>
              <a:t> אותם ומכרן וקנה בדמיהן עזים.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פעם אחת עבר אותו אדם שאבדו ממנו </a:t>
            </a:r>
            <a:r>
              <a:rPr lang="he-IL" sz="1550" dirty="0" err="1"/>
              <a:t>התרנגולין</a:t>
            </a:r>
            <a:r>
              <a:rPr lang="he-IL" sz="1550" dirty="0"/>
              <a:t> ואמר </a:t>
            </a:r>
            <a:r>
              <a:rPr lang="he-IL" sz="1550" dirty="0" err="1"/>
              <a:t>לחבירו</a:t>
            </a:r>
            <a:r>
              <a:rPr lang="he-IL" sz="1550" dirty="0"/>
              <a:t>: </a:t>
            </a:r>
            <a:r>
              <a:rPr lang="he-IL" sz="1550" dirty="0" err="1"/>
              <a:t>בכאן</a:t>
            </a:r>
            <a:r>
              <a:rPr lang="he-IL" sz="1550" dirty="0"/>
              <a:t> הנחתי </a:t>
            </a:r>
            <a:r>
              <a:rPr lang="he-IL" sz="1550" dirty="0" err="1"/>
              <a:t>התרנגולין</a:t>
            </a:r>
            <a:r>
              <a:rPr lang="he-IL" sz="1550" dirty="0"/>
              <a:t> שלי.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שמע ר' </a:t>
            </a:r>
            <a:r>
              <a:rPr lang="he-IL" sz="1550" dirty="0" err="1"/>
              <a:t>חנינא</a:t>
            </a:r>
            <a:r>
              <a:rPr lang="he-IL" sz="1550" dirty="0"/>
              <a:t>, אמר לו: יש לך בהן סימן? 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אמר לו: הן.</a:t>
            </a:r>
          </a:p>
          <a:p>
            <a:pPr>
              <a:lnSpc>
                <a:spcPct val="120000"/>
              </a:lnSpc>
            </a:pPr>
            <a:r>
              <a:rPr lang="he-IL" sz="1550" dirty="0"/>
              <a:t>נתן לו סימן ונטל את </a:t>
            </a:r>
            <a:r>
              <a:rPr lang="he-IL" sz="1550" dirty="0" err="1"/>
              <a:t>העזין</a:t>
            </a:r>
            <a:r>
              <a:rPr lang="he-IL" sz="1550" dirty="0"/>
              <a:t>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50" dirty="0"/>
              <a:t>והן הן עיזי דאייתו דובי </a:t>
            </a:r>
            <a:r>
              <a:rPr lang="he-IL" sz="1550" dirty="0" err="1"/>
              <a:t>בקרנייהו</a:t>
            </a:r>
            <a:r>
              <a:rPr lang="he-IL" sz="1550" dirty="0"/>
              <a:t>. </a:t>
            </a:r>
            <a:endParaRPr lang="he-IL" sz="155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6D9BCFB6-0BA7-FD44-E255-F891CA176FBE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א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0F6324C-52A7-AC2C-6FFA-F37F68A47049}"/>
              </a:ext>
            </a:extLst>
          </p:cNvPr>
          <p:cNvSpPr txBox="1"/>
          <p:nvPr/>
        </p:nvSpPr>
        <p:spPr>
          <a:xfrm>
            <a:off x="8370668" y="-8644"/>
            <a:ext cx="267383" cy="48474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sz="2300" dirty="0"/>
          </a:p>
          <a:p>
            <a:endParaRPr lang="he-IL" sz="600" dirty="0"/>
          </a:p>
          <a:p>
            <a:endParaRPr lang="he-IL" sz="2100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2400" dirty="0"/>
          </a:p>
          <a:p>
            <a:endParaRPr lang="he-IL" dirty="0"/>
          </a:p>
          <a:p>
            <a:endParaRPr lang="he-IL" sz="1600" dirty="0"/>
          </a:p>
          <a:p>
            <a:endParaRPr lang="he-IL" sz="13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A0E379C4-5766-E47D-293E-86753680C1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50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C98DB-8D43-1F13-E103-8989E8F9B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DE451F-4D58-4F17-C98B-7D25CF67A53D}"/>
              </a:ext>
            </a:extLst>
          </p:cNvPr>
          <p:cNvSpPr txBox="1"/>
          <p:nvPr/>
        </p:nvSpPr>
        <p:spPr>
          <a:xfrm>
            <a:off x="683568" y="126494"/>
            <a:ext cx="7488831" cy="65838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רבי אלעזר בן </a:t>
            </a:r>
            <a:r>
              <a:rPr lang="he-IL" sz="1600" dirty="0" err="1"/>
              <a:t>פדת</a:t>
            </a:r>
            <a:r>
              <a:rPr lang="he-IL" sz="1600" dirty="0"/>
              <a:t> </a:t>
            </a:r>
            <a:r>
              <a:rPr lang="he-IL" sz="1600" dirty="0" err="1"/>
              <a:t>דחיקא</a:t>
            </a:r>
            <a:r>
              <a:rPr lang="he-IL" sz="1600" dirty="0"/>
              <a:t> ליה מילתא </a:t>
            </a:r>
            <a:r>
              <a:rPr lang="he-IL" sz="1600" dirty="0" err="1"/>
              <a:t>טובא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עבד </a:t>
            </a:r>
            <a:r>
              <a:rPr lang="he-IL" sz="1600" dirty="0" err="1"/>
              <a:t>מלתא</a:t>
            </a:r>
            <a:r>
              <a:rPr lang="he-IL" sz="1600" dirty="0"/>
              <a:t> ולא </a:t>
            </a:r>
            <a:r>
              <a:rPr lang="he-IL" sz="1600" dirty="0" err="1"/>
              <a:t>הוה</a:t>
            </a:r>
            <a:r>
              <a:rPr lang="he-IL" sz="1600" dirty="0"/>
              <a:t> ליה מידי למטעם,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שקל ברא </a:t>
            </a:r>
            <a:r>
              <a:rPr lang="he-IL" sz="1600" dirty="0" err="1"/>
              <a:t>דתומא</a:t>
            </a:r>
            <a:r>
              <a:rPr lang="he-IL" sz="1600" dirty="0"/>
              <a:t> </a:t>
            </a:r>
            <a:r>
              <a:rPr lang="he-IL" sz="1600" dirty="0" err="1"/>
              <a:t>ושדייה</a:t>
            </a:r>
            <a:r>
              <a:rPr lang="he-IL" sz="1600" dirty="0"/>
              <a:t> </a:t>
            </a:r>
            <a:r>
              <a:rPr lang="he-IL" sz="1600" dirty="0" err="1"/>
              <a:t>בפומיה</a:t>
            </a:r>
            <a:r>
              <a:rPr lang="he-IL" sz="1600" dirty="0"/>
              <a:t>, חלש לביה ונים.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אזול</a:t>
            </a:r>
            <a:r>
              <a:rPr lang="he-IL" sz="1600" dirty="0"/>
              <a:t> רבנן </a:t>
            </a:r>
            <a:r>
              <a:rPr lang="he-IL" sz="1600" dirty="0" err="1"/>
              <a:t>לשיולי</a:t>
            </a:r>
            <a:r>
              <a:rPr lang="he-IL" sz="1600" dirty="0"/>
              <a:t> ביה,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חזיוהו</a:t>
            </a:r>
            <a:r>
              <a:rPr lang="he-IL" sz="1600" dirty="0"/>
              <a:t> </a:t>
            </a:r>
            <a:r>
              <a:rPr lang="he-IL" sz="1600" dirty="0" err="1"/>
              <a:t>דקא</a:t>
            </a:r>
            <a:r>
              <a:rPr lang="he-IL" sz="1600" dirty="0"/>
              <a:t> בכי וחייך ונפק </a:t>
            </a:r>
            <a:r>
              <a:rPr lang="he-IL" sz="1600" dirty="0" err="1"/>
              <a:t>צוציתא</a:t>
            </a:r>
            <a:r>
              <a:rPr lang="he-IL" sz="1600" dirty="0"/>
              <a:t> </a:t>
            </a:r>
            <a:r>
              <a:rPr lang="he-IL" sz="1600" dirty="0" err="1"/>
              <a:t>דנורא</a:t>
            </a:r>
            <a:r>
              <a:rPr lang="he-IL" sz="1600" dirty="0"/>
              <a:t> </a:t>
            </a:r>
            <a:r>
              <a:rPr lang="he-IL" sz="1600" dirty="0" err="1"/>
              <a:t>מאפותיה</a:t>
            </a:r>
            <a:r>
              <a:rPr lang="he-IL" sz="1600" dirty="0"/>
              <a:t>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כי </a:t>
            </a:r>
            <a:r>
              <a:rPr lang="he-IL" sz="1600" dirty="0" err="1"/>
              <a:t>אתער</a:t>
            </a:r>
            <a:r>
              <a:rPr lang="he-IL" sz="1600" dirty="0"/>
              <a:t>, אמרו ליה: </a:t>
            </a:r>
            <a:r>
              <a:rPr lang="he-IL" sz="1600" dirty="0" err="1"/>
              <a:t>מ''ט</a:t>
            </a:r>
            <a:r>
              <a:rPr lang="he-IL" sz="1600" dirty="0"/>
              <a:t> </a:t>
            </a:r>
            <a:r>
              <a:rPr lang="he-IL" sz="1600" dirty="0" err="1"/>
              <a:t>קבכית</a:t>
            </a:r>
            <a:r>
              <a:rPr lang="he-IL" sz="1600" dirty="0"/>
              <a:t> וחייכת?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להו: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דהוה יתיב עמי </a:t>
            </a:r>
            <a:r>
              <a:rPr lang="he-IL" sz="1600" dirty="0" err="1"/>
              <a:t>הקב''ה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ואמרי ליה: עד מתי אצטער בהאי עלמא?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ואמר לי: אלעזר בני, ניחא לך </a:t>
            </a:r>
            <a:r>
              <a:rPr lang="he-IL" sz="1600" dirty="0" err="1"/>
              <a:t>דאפכיה</a:t>
            </a:r>
            <a:r>
              <a:rPr lang="he-IL" sz="1600" dirty="0"/>
              <a:t> לעלמא מרישא? אפשר </a:t>
            </a:r>
            <a:r>
              <a:rPr lang="he-IL" sz="1600" dirty="0" err="1"/>
              <a:t>דמתילדת</a:t>
            </a:r>
            <a:r>
              <a:rPr lang="he-IL" sz="1600" dirty="0"/>
              <a:t> </a:t>
            </a:r>
            <a:r>
              <a:rPr lang="he-IL" sz="1600" dirty="0" err="1"/>
              <a:t>בשעתא</a:t>
            </a:r>
            <a:r>
              <a:rPr lang="he-IL" sz="1600" dirty="0"/>
              <a:t> </a:t>
            </a:r>
            <a:r>
              <a:rPr lang="he-IL" sz="1600" dirty="0" err="1"/>
              <a:t>דמזוני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אמרי </a:t>
            </a:r>
            <a:r>
              <a:rPr lang="he-IL" sz="1600" dirty="0" err="1"/>
              <a:t>לקמיה</a:t>
            </a:r>
            <a:r>
              <a:rPr lang="he-IL" sz="1600" dirty="0"/>
              <a:t>: כולי האי ואפשר?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אמרי ליה: </a:t>
            </a:r>
            <a:r>
              <a:rPr lang="he-IL" sz="1600" dirty="0" err="1"/>
              <a:t>דחיי</a:t>
            </a:r>
            <a:r>
              <a:rPr lang="he-IL" sz="1600" dirty="0"/>
              <a:t> טפי או </a:t>
            </a:r>
            <a:r>
              <a:rPr lang="he-IL" sz="1600" dirty="0" err="1"/>
              <a:t>דחיינא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א''ל</a:t>
            </a:r>
            <a:r>
              <a:rPr lang="he-IL" sz="1600" dirty="0"/>
              <a:t>: דחיית.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אמרי </a:t>
            </a:r>
            <a:r>
              <a:rPr lang="he-IL" sz="1600" dirty="0" err="1"/>
              <a:t>לקמיה</a:t>
            </a:r>
            <a:r>
              <a:rPr lang="he-IL" sz="1600" dirty="0"/>
              <a:t>: </a:t>
            </a:r>
            <a:r>
              <a:rPr lang="he-IL" sz="1600" dirty="0" err="1"/>
              <a:t>א''כ</a:t>
            </a:r>
            <a:r>
              <a:rPr lang="he-IL" sz="1600" dirty="0"/>
              <a:t> לא </a:t>
            </a:r>
            <a:r>
              <a:rPr lang="he-IL" sz="1600" dirty="0" err="1"/>
              <a:t>בעינא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לי: בהאי אגרא </a:t>
            </a:r>
            <a:r>
              <a:rPr lang="he-IL" sz="1600" dirty="0" err="1"/>
              <a:t>דאמרת</a:t>
            </a:r>
            <a:r>
              <a:rPr lang="he-IL" sz="1600" dirty="0"/>
              <a:t> לא </a:t>
            </a:r>
            <a:r>
              <a:rPr lang="he-IL" sz="1600" dirty="0" err="1"/>
              <a:t>בעינא</a:t>
            </a:r>
            <a:r>
              <a:rPr lang="he-IL" sz="1600" dirty="0"/>
              <a:t> </a:t>
            </a:r>
            <a:r>
              <a:rPr lang="he-IL" sz="1600" dirty="0" err="1"/>
              <a:t>יהיבנא</a:t>
            </a:r>
            <a:r>
              <a:rPr lang="he-IL" sz="1600" dirty="0"/>
              <a:t> לך לעלמא </a:t>
            </a:r>
            <a:r>
              <a:rPr lang="he-IL" sz="1600" dirty="0" err="1"/>
              <a:t>דאתי</a:t>
            </a:r>
            <a:r>
              <a:rPr lang="he-IL" sz="1600" dirty="0"/>
              <a:t> </a:t>
            </a:r>
            <a:r>
              <a:rPr lang="he-IL" sz="1600" dirty="0" err="1"/>
              <a:t>תליסרי</a:t>
            </a:r>
            <a:r>
              <a:rPr lang="he-IL" sz="1600" dirty="0"/>
              <a:t> </a:t>
            </a:r>
            <a:r>
              <a:rPr lang="he-IL" sz="1600" dirty="0" err="1"/>
              <a:t>נהרוותא</a:t>
            </a:r>
            <a:r>
              <a:rPr lang="he-IL" sz="1600" dirty="0"/>
              <a:t> </a:t>
            </a:r>
            <a:r>
              <a:rPr lang="he-IL" sz="1600" dirty="0" err="1"/>
              <a:t>דמשחא</a:t>
            </a:r>
            <a:r>
              <a:rPr lang="he-IL" sz="1600" dirty="0"/>
              <a:t> אפרסמון </a:t>
            </a:r>
            <a:r>
              <a:rPr lang="he-IL" sz="1600" dirty="0" err="1"/>
              <a:t>דכיין</a:t>
            </a:r>
            <a:r>
              <a:rPr lang="he-IL" sz="1600" dirty="0"/>
              <a:t> כפרת ודיגלת </a:t>
            </a:r>
            <a:r>
              <a:rPr lang="he-IL" sz="1600" dirty="0" err="1"/>
              <a:t>דמענגת</a:t>
            </a:r>
            <a:r>
              <a:rPr lang="he-IL" sz="1600" dirty="0"/>
              <a:t> בהו.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אמרי </a:t>
            </a:r>
            <a:r>
              <a:rPr lang="he-IL" sz="1600" dirty="0" err="1"/>
              <a:t>לקמיה</a:t>
            </a:r>
            <a:r>
              <a:rPr lang="he-IL" sz="1600" dirty="0"/>
              <a:t>: האי ותו לא?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לי: ולחברך מאי </a:t>
            </a:r>
            <a:r>
              <a:rPr lang="he-IL" sz="1600" dirty="0" err="1"/>
              <a:t>יהיבנא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אמרי ליה: ואנא </a:t>
            </a:r>
            <a:r>
              <a:rPr lang="he-IL" sz="1600" dirty="0" err="1"/>
              <a:t>מגברא</a:t>
            </a:r>
            <a:r>
              <a:rPr lang="he-IL" sz="1600" dirty="0"/>
              <a:t> דלית ליה </a:t>
            </a:r>
            <a:r>
              <a:rPr lang="he-IL" sz="1600" dirty="0" err="1"/>
              <a:t>בעינא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מחיין </a:t>
            </a:r>
            <a:r>
              <a:rPr lang="he-IL" sz="1600" dirty="0" err="1"/>
              <a:t>באסקוטלא</a:t>
            </a:r>
            <a:r>
              <a:rPr lang="he-IL" sz="1600" dirty="0"/>
              <a:t> </a:t>
            </a:r>
            <a:r>
              <a:rPr lang="he-IL" sz="1600" dirty="0" err="1"/>
              <a:t>אפותאי</a:t>
            </a:r>
            <a:r>
              <a:rPr lang="he-IL" sz="1600" dirty="0"/>
              <a:t>, ואמר לי: אלעזר ברי גירי בך גירי.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1D4E002-211C-BC04-C1B2-3BD2990C33FC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א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14CC3A8-44CB-C4E7-5A6B-2E812C5161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46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801AA-ECDF-7E7B-3B53-603F6B57B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44B0A4-47F4-9E40-A47F-7FC81B95C2B6}"/>
              </a:ext>
            </a:extLst>
          </p:cNvPr>
          <p:cNvSpPr txBox="1"/>
          <p:nvPr/>
        </p:nvSpPr>
        <p:spPr>
          <a:xfrm>
            <a:off x="683569" y="90982"/>
            <a:ext cx="7488831" cy="6971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ר' </a:t>
            </a:r>
            <a:r>
              <a:rPr lang="he-IL" sz="1600" dirty="0" err="1"/>
              <a:t>חמא</a:t>
            </a:r>
            <a:r>
              <a:rPr lang="he-IL" sz="1600" dirty="0"/>
              <a:t> בר </a:t>
            </a:r>
            <a:r>
              <a:rPr lang="he-IL" sz="1600" dirty="0" err="1"/>
              <a:t>חנינא</a:t>
            </a:r>
            <a:r>
              <a:rPr lang="he-IL" sz="1600" dirty="0"/>
              <a:t> גזר </a:t>
            </a:r>
            <a:r>
              <a:rPr lang="he-IL" sz="1600" dirty="0" err="1"/>
              <a:t>תעניתא</a:t>
            </a:r>
            <a:r>
              <a:rPr lang="he-IL" sz="1600" dirty="0"/>
              <a:t> ולא 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ליה: והא רבי יהושע בן לוי גזר </a:t>
            </a:r>
            <a:r>
              <a:rPr lang="he-IL" sz="1600" dirty="0" err="1"/>
              <a:t>תעניתא</a:t>
            </a:r>
            <a:r>
              <a:rPr lang="he-IL" sz="1600" dirty="0"/>
              <a:t> ואתי </a:t>
            </a:r>
            <a:r>
              <a:rPr lang="he-IL" sz="1600" dirty="0" err="1"/>
              <a:t>מיטרא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להו: הא אנא הא בר </a:t>
            </a:r>
            <a:r>
              <a:rPr lang="he-IL" sz="1600" dirty="0" err="1"/>
              <a:t>ליואי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600" dirty="0"/>
              <a:t>אמרו ליה: </a:t>
            </a:r>
            <a:r>
              <a:rPr lang="he-IL" sz="1600" dirty="0" err="1"/>
              <a:t>דניתי</a:t>
            </a:r>
            <a:r>
              <a:rPr lang="he-IL" sz="1600" dirty="0"/>
              <a:t> וניכוין </a:t>
            </a:r>
            <a:r>
              <a:rPr lang="he-IL" sz="1600" dirty="0" err="1"/>
              <a:t>דעתין</a:t>
            </a:r>
            <a:r>
              <a:rPr lang="he-IL" sz="1600" dirty="0"/>
              <a:t> </a:t>
            </a:r>
            <a:r>
              <a:rPr lang="he-IL" sz="1600" dirty="0" err="1"/>
              <a:t>איפשר</a:t>
            </a:r>
            <a:r>
              <a:rPr lang="he-IL" sz="1600" dirty="0"/>
              <a:t> </a:t>
            </a:r>
            <a:r>
              <a:rPr lang="he-IL" sz="1600" dirty="0" err="1"/>
              <a:t>דתברי</a:t>
            </a:r>
            <a:r>
              <a:rPr lang="he-IL" sz="1600" dirty="0"/>
              <a:t> </a:t>
            </a:r>
            <a:r>
              <a:rPr lang="he-IL" sz="1600" dirty="0" err="1"/>
              <a:t>ציבורא</a:t>
            </a:r>
            <a:r>
              <a:rPr lang="he-IL" sz="1600" dirty="0"/>
              <a:t> </a:t>
            </a:r>
            <a:r>
              <a:rPr lang="he-IL" sz="1600" dirty="0" err="1"/>
              <a:t>לבייהו</a:t>
            </a:r>
            <a:r>
              <a:rPr lang="he-IL" sz="1600" dirty="0"/>
              <a:t> </a:t>
            </a:r>
            <a:r>
              <a:rPr lang="he-IL" sz="1600" dirty="0" err="1"/>
              <a:t>דאתי</a:t>
            </a:r>
            <a:r>
              <a:rPr lang="he-IL" sz="1600" dirty="0"/>
              <a:t>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בעון</a:t>
            </a:r>
            <a:r>
              <a:rPr lang="he-IL" sz="1600" dirty="0"/>
              <a:t> רחמי ולא אתי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להו: ניחא לכו שיבא מטר בשבילנו?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אמרו ליה: הן.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רקיע </a:t>
            </a:r>
            <a:r>
              <a:rPr lang="he-IL" sz="1600" dirty="0" err="1"/>
              <a:t>רקיע</a:t>
            </a:r>
            <a:r>
              <a:rPr lang="he-IL" sz="1600" dirty="0"/>
              <a:t> כסי פניך,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</a:t>
            </a:r>
            <a:r>
              <a:rPr lang="he-IL" sz="1600" dirty="0" err="1"/>
              <a:t>איכסי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אמר: כמה </a:t>
            </a:r>
            <a:r>
              <a:rPr lang="he-IL" sz="1600" dirty="0" err="1"/>
              <a:t>עזין</a:t>
            </a:r>
            <a:r>
              <a:rPr lang="he-IL" sz="1600" dirty="0"/>
              <a:t> פני רקיע!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איכסי</a:t>
            </a:r>
            <a:r>
              <a:rPr lang="he-IL" sz="1600" dirty="0"/>
              <a:t> ואתא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sz="1600" dirty="0"/>
              <a:t>לוי גזר </a:t>
            </a:r>
            <a:r>
              <a:rPr lang="he-IL" sz="1600" dirty="0" err="1"/>
              <a:t>תעניתא</a:t>
            </a:r>
            <a:r>
              <a:rPr lang="he-IL" sz="1600" dirty="0"/>
              <a:t> ולא אתא </a:t>
            </a:r>
            <a:r>
              <a:rPr lang="he-IL" sz="1600" dirty="0" err="1"/>
              <a:t>מיטרא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לפניו: </a:t>
            </a:r>
            <a:r>
              <a:rPr lang="he-IL" sz="1600" dirty="0" err="1"/>
              <a:t>רבונו</a:t>
            </a:r>
            <a:r>
              <a:rPr lang="he-IL" sz="1600" dirty="0"/>
              <a:t> של עולם, עלית וישבת במרום ואין אתה מרחם על בניך.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אתא </a:t>
            </a:r>
            <a:r>
              <a:rPr lang="he-IL" sz="1600" dirty="0" err="1"/>
              <a:t>מיטרא</a:t>
            </a:r>
            <a:r>
              <a:rPr lang="he-IL" sz="1600" dirty="0"/>
              <a:t> </a:t>
            </a:r>
            <a:r>
              <a:rPr lang="he-IL" sz="1600" dirty="0" err="1"/>
              <a:t>ואיטלע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רבי אלעזר: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לעולם אל יטיח אדם דברים כלפי מעלה,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שהרי אדם גדול הטיח דברים כלפי מעלה </a:t>
            </a:r>
            <a:r>
              <a:rPr lang="he-IL" sz="1600" dirty="0" err="1"/>
              <a:t>ואיטלע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ומנו? לוי. </a:t>
            </a:r>
          </a:p>
          <a:p>
            <a:pPr>
              <a:lnSpc>
                <a:spcPct val="120000"/>
              </a:lnSpc>
            </a:pPr>
            <a:endParaRPr lang="he-IL" sz="500" dirty="0"/>
          </a:p>
          <a:p>
            <a:pPr>
              <a:lnSpc>
                <a:spcPct val="120000"/>
              </a:lnSpc>
            </a:pPr>
            <a:r>
              <a:rPr lang="he-IL" sz="1600" dirty="0"/>
              <a:t>והא </a:t>
            </a:r>
            <a:r>
              <a:rPr lang="he-IL" sz="1600" dirty="0" err="1"/>
              <a:t>גרמא</a:t>
            </a:r>
            <a:r>
              <a:rPr lang="he-IL" sz="1600" dirty="0"/>
              <a:t> ליה? והא לוי אחוי קידה </a:t>
            </a:r>
            <a:r>
              <a:rPr lang="he-IL" sz="1600" dirty="0" err="1"/>
              <a:t>קמיה</a:t>
            </a:r>
            <a:r>
              <a:rPr lang="he-IL" sz="1600" dirty="0"/>
              <a:t> דרבי </a:t>
            </a:r>
            <a:r>
              <a:rPr lang="he-IL" sz="1600" dirty="0" err="1"/>
              <a:t>ואיטלע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הא והא </a:t>
            </a:r>
            <a:r>
              <a:rPr lang="he-IL" sz="1600" dirty="0" err="1"/>
              <a:t>גרמא</a:t>
            </a:r>
            <a:r>
              <a:rPr lang="he-IL" sz="1600" dirty="0"/>
              <a:t> ליה.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05D1EB0-CCCA-C2A5-8ECB-039CB120C178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א</a:t>
            </a: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B5B4E09D-B6CC-2B0D-6F14-73FE2B2312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6EF240A-1D15-3160-7991-18D4003B6A30}"/>
              </a:ext>
            </a:extLst>
          </p:cNvPr>
          <p:cNvSpPr txBox="1"/>
          <p:nvPr/>
        </p:nvSpPr>
        <p:spPr>
          <a:xfrm>
            <a:off x="8153660" y="97892"/>
            <a:ext cx="267383" cy="48474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700" dirty="0"/>
          </a:p>
          <a:p>
            <a:endParaRPr lang="he-IL" sz="1500" dirty="0"/>
          </a:p>
          <a:p>
            <a:endParaRPr lang="he-IL" sz="15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6440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170E4-8E59-9EB6-535D-4A111665A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375FE249-3416-4CFB-319E-041E744DF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71EFBF-C4D6-D1AF-74C9-CBD572DCA092}"/>
              </a:ext>
            </a:extLst>
          </p:cNvPr>
          <p:cNvSpPr txBox="1"/>
          <p:nvPr/>
        </p:nvSpPr>
        <p:spPr>
          <a:xfrm>
            <a:off x="476422" y="502211"/>
            <a:ext cx="8064895" cy="57528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רבי </a:t>
            </a:r>
            <a:r>
              <a:rPr lang="he-IL" sz="1600" dirty="0" err="1"/>
              <a:t>חייא</a:t>
            </a:r>
            <a:r>
              <a:rPr lang="he-IL" sz="1600" dirty="0"/>
              <a:t> בר לולייני </a:t>
            </a:r>
            <a:r>
              <a:rPr lang="he-IL" sz="1600" dirty="0" err="1"/>
              <a:t>שמעינהו</a:t>
            </a:r>
            <a:r>
              <a:rPr lang="he-IL" sz="1600" dirty="0"/>
              <a:t> </a:t>
            </a:r>
            <a:r>
              <a:rPr lang="he-IL" sz="1600" dirty="0" err="1"/>
              <a:t>להנך</a:t>
            </a:r>
            <a:r>
              <a:rPr lang="he-IL" sz="1600" dirty="0"/>
              <a:t> ענני </a:t>
            </a:r>
            <a:r>
              <a:rPr lang="he-IL" sz="1600" dirty="0" err="1"/>
              <a:t>דקאמרי</a:t>
            </a:r>
            <a:r>
              <a:rPr lang="he-IL" sz="1600" dirty="0"/>
              <a:t> '</a:t>
            </a:r>
            <a:r>
              <a:rPr lang="he-IL" sz="1600" dirty="0" err="1"/>
              <a:t>ניתו</a:t>
            </a:r>
            <a:r>
              <a:rPr lang="he-IL" sz="1600" dirty="0"/>
              <a:t> וניתבי </a:t>
            </a:r>
            <a:r>
              <a:rPr lang="he-IL" sz="1600" dirty="0" err="1"/>
              <a:t>מיא</a:t>
            </a:r>
            <a:r>
              <a:rPr lang="he-IL" sz="1600" dirty="0"/>
              <a:t> בעמון ומואב'.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לפניו: </a:t>
            </a:r>
            <a:r>
              <a:rPr lang="he-IL" sz="1600" dirty="0" err="1"/>
              <a:t>רבונו</a:t>
            </a:r>
            <a:r>
              <a:rPr lang="he-IL" sz="1600" dirty="0"/>
              <a:t> של עולם, כשנתת תורה לעמך ישראל חזרת על כל אומות העולם ולא קיבלוה ועכשיו אתה נותן להם מטר? שדו הכא!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שדיוה</a:t>
            </a:r>
            <a:r>
              <a:rPr lang="he-IL" sz="1600" dirty="0"/>
              <a:t> </a:t>
            </a:r>
            <a:r>
              <a:rPr lang="he-IL" sz="1600" dirty="0" err="1"/>
              <a:t>אדוכתיהו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דרש רבי </a:t>
            </a:r>
            <a:r>
              <a:rPr lang="he-IL" sz="1600" dirty="0" err="1"/>
              <a:t>חייא</a:t>
            </a:r>
            <a:r>
              <a:rPr lang="he-IL" sz="1600" dirty="0"/>
              <a:t> בר לולייני: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דכתיב</a:t>
            </a:r>
            <a:r>
              <a:rPr lang="he-IL" sz="1600" dirty="0"/>
              <a:t> "</a:t>
            </a:r>
            <a:r>
              <a:rPr lang="he-IL" sz="1600" dirty="0">
                <a:solidFill>
                  <a:srgbClr val="002060"/>
                </a:solidFill>
              </a:rPr>
              <a:t>צַדִּיק כַּתָּמָר יִפְרָח כְּאֶרֶז בַּלְּבָנוֹן יִשְׂגֶּה</a:t>
            </a:r>
            <a:r>
              <a:rPr lang="he-IL" sz="1600" dirty="0"/>
              <a:t>" - אם נאמר תמר למה נאמר ארז ואם נאמר ארז למה נאמר תמר?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אילו נאמר תמר ולא נאמר ארז הייתי אומר מה תמר אין גזעו מחליף אף צדיק </a:t>
            </a:r>
            <a:r>
              <a:rPr lang="he-IL" sz="1600" dirty="0" err="1"/>
              <a:t>ח''ו</a:t>
            </a:r>
            <a:r>
              <a:rPr lang="he-IL" sz="1600" dirty="0"/>
              <a:t> אין גזעו מחליף לכך נאמר ארז,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אילו נאמר ארז ולא נאמר תמר הייתי אומר מה ארז אין עושה פירות אף צדיק </a:t>
            </a:r>
            <a:r>
              <a:rPr lang="he-IL" sz="1600" dirty="0" err="1"/>
              <a:t>ח''ו</a:t>
            </a:r>
            <a:r>
              <a:rPr lang="he-IL" sz="1600" dirty="0"/>
              <a:t> אין עושה פירות לכך נאמר תמר ונאמר ארז.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וארז גזעו מחליף? והתניא: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הלוקח אילן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מחבירו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לקוץ - מגביהו מן הקרקע טפח וקוצץ, בסדן השקמה - שני טפחים, בבתולת השקמה - שלשה טפחים, בקנים ובגפנים - מן הפקק ולמעלה, בדקלים ובארזים - חופר למטה ומשריש לפי שאין גזעו מחליף.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/>
              <a:t>הכא במאי עסקינן: בשאר מיני ארזים,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כדרבה</a:t>
            </a:r>
            <a:r>
              <a:rPr lang="he-IL" sz="1600" dirty="0"/>
              <a:t> בר </a:t>
            </a:r>
            <a:r>
              <a:rPr lang="he-IL" sz="1600" dirty="0" err="1"/>
              <a:t>הונא</a:t>
            </a:r>
            <a:r>
              <a:rPr lang="he-IL" sz="1600" dirty="0"/>
              <a:t> </a:t>
            </a:r>
            <a:r>
              <a:rPr lang="he-IL" sz="1600" dirty="0" err="1"/>
              <a:t>דאמר</a:t>
            </a:r>
            <a:r>
              <a:rPr lang="he-IL" sz="1600" dirty="0"/>
              <a:t> רבה בר </a:t>
            </a:r>
            <a:r>
              <a:rPr lang="he-IL" sz="1600" dirty="0" err="1"/>
              <a:t>הונא</a:t>
            </a:r>
            <a:r>
              <a:rPr lang="he-IL" sz="1600" dirty="0"/>
              <a:t>: עשרה מיני ארזים הן שנאמר "</a:t>
            </a:r>
            <a:r>
              <a:rPr lang="he-IL" sz="1600" dirty="0">
                <a:solidFill>
                  <a:srgbClr val="002060"/>
                </a:solidFill>
              </a:rPr>
              <a:t>אֶתֵּן בַּמִּדְבָּר אֶרֶז שִׁטָּה וַהֲדַס</a:t>
            </a:r>
            <a:r>
              <a:rPr lang="he-IL" sz="1600" dirty="0"/>
              <a:t>" וגו'.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126F8BBC-B4CE-ECD4-D4A3-6E725190B506}"/>
              </a:ext>
            </a:extLst>
          </p:cNvPr>
          <p:cNvSpPr txBox="1"/>
          <p:nvPr/>
        </p:nvSpPr>
        <p:spPr>
          <a:xfrm>
            <a:off x="-306788" y="35330"/>
            <a:ext cx="32946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א - דף כה עמוד ב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196837C0-2D61-A5F5-7E71-B240F52384B4}"/>
              </a:ext>
            </a:extLst>
          </p:cNvPr>
          <p:cNvSpPr txBox="1"/>
          <p:nvPr/>
        </p:nvSpPr>
        <p:spPr>
          <a:xfrm>
            <a:off x="8584783" y="2961440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331423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95A1F-6C9F-4D63-B9BE-91803F680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484F31-8DB8-CA12-45A7-B2362D2A6BD3}"/>
              </a:ext>
            </a:extLst>
          </p:cNvPr>
          <p:cNvSpPr txBox="1"/>
          <p:nvPr/>
        </p:nvSpPr>
        <p:spPr>
          <a:xfrm>
            <a:off x="251520" y="44624"/>
            <a:ext cx="8568952" cy="66946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endParaRPr lang="he-IL" sz="200" dirty="0"/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מעשה ברבי אליעזר שגזר שלש עשרה תעניות על הצבור ולא ירדו גשמים,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באחרונה התחילו הצבור לצאת, אמר להם: תקנתם קברים לעצמכם? געו כל העם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בבכיה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וירדו גשמים.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שוב מעשה בר' אליעזר שירד לפני התיבה ואמר עשרים וארבע ברכות ולא נענה,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ירד רבי עקיבא אחריו ואמר: אבינו מלכנו אין לנו מלך אלא אתה, אבינו מלכנו למענך רחם עלינו, וירדו גשמים.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הוו מרנני רבנן.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יצתה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בת קול ואמרה: לא מפני שזה גדול מזה אלא שזה מעביר על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מדותיו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וזה אינו מעביר על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מדותיו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ת''ר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עד מתי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יהו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הגשמים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יורדין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והצבור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פוסקין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מתעניתם?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כמלא ברך המחרישה, דברי רבי מאיר,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וחכמים אומרים: בחרבה טפח בבינונית טפחיים בעבודה שלשה טפחים.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שמעון בן אלעזר אומר אין לך טפח מלמעלה שאין תהום יוצא לקראתו שלשה טפחים.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והא תניא: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טפחיים</a:t>
            </a:r>
            <a:r>
              <a:rPr lang="he-IL" sz="16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לא </a:t>
            </a:r>
            <a:r>
              <a:rPr lang="he-IL" sz="1600" dirty="0" err="1"/>
              <a:t>קשיא</a:t>
            </a:r>
            <a:r>
              <a:rPr lang="he-IL" sz="1600" dirty="0"/>
              <a:t>, כאן בעבודה כאן </a:t>
            </a:r>
            <a:r>
              <a:rPr lang="he-IL" sz="1600" dirty="0" err="1"/>
              <a:t>בשאינה</a:t>
            </a:r>
            <a:r>
              <a:rPr lang="he-IL" sz="1600" dirty="0"/>
              <a:t> עבודה. </a:t>
            </a:r>
          </a:p>
          <a:p>
            <a:pPr>
              <a:lnSpc>
                <a:spcPct val="120000"/>
              </a:lnSpc>
            </a:pPr>
            <a:endParaRPr lang="he-IL" sz="12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א''ר</a:t>
            </a:r>
            <a:r>
              <a:rPr lang="he-IL" sz="1600" dirty="0"/>
              <a:t> אלעזר: </a:t>
            </a:r>
            <a:r>
              <a:rPr lang="he-IL" sz="1600" dirty="0" err="1"/>
              <a:t>כשמנסכין</a:t>
            </a:r>
            <a:r>
              <a:rPr lang="he-IL" sz="1600" dirty="0"/>
              <a:t> את המים בחג, תהום אומר </a:t>
            </a:r>
            <a:r>
              <a:rPr lang="he-IL" sz="1600" dirty="0" err="1"/>
              <a:t>לחבירו</a:t>
            </a:r>
            <a:r>
              <a:rPr lang="he-IL" sz="1600" dirty="0"/>
              <a:t> </a:t>
            </a:r>
            <a:r>
              <a:rPr lang="he-IL" sz="1600" dirty="0" err="1"/>
              <a:t>אבע</a:t>
            </a:r>
            <a:r>
              <a:rPr lang="he-IL" sz="1600" dirty="0"/>
              <a:t> מימיך קול שני </a:t>
            </a:r>
            <a:r>
              <a:rPr lang="he-IL" sz="1600" dirty="0" err="1"/>
              <a:t>ריעים</a:t>
            </a:r>
            <a:r>
              <a:rPr lang="he-IL" sz="1600" dirty="0"/>
              <a:t> אני שומע, שנאמר: "</a:t>
            </a:r>
            <a:r>
              <a:rPr lang="he-IL" sz="1600" dirty="0">
                <a:solidFill>
                  <a:srgbClr val="002060"/>
                </a:solidFill>
              </a:rPr>
              <a:t>תְּהוֹם אֶל תְּהוֹם קוֹרֵא לְקוֹל </a:t>
            </a:r>
            <a:r>
              <a:rPr lang="he-IL" sz="1600" dirty="0" err="1">
                <a:solidFill>
                  <a:srgbClr val="002060"/>
                </a:solidFill>
              </a:rPr>
              <a:t>צִנּוֹרֶיך</a:t>
            </a:r>
            <a:r>
              <a:rPr lang="he-IL" sz="1600" dirty="0">
                <a:solidFill>
                  <a:srgbClr val="002060"/>
                </a:solidFill>
              </a:rPr>
              <a:t>ָ</a:t>
            </a:r>
            <a:r>
              <a:rPr lang="he-IL" sz="1600" dirty="0"/>
              <a:t>" וגו'.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רבה: לדידי חזי לי האי </a:t>
            </a:r>
            <a:r>
              <a:rPr lang="he-IL" sz="1600" dirty="0" err="1"/>
              <a:t>רידיא</a:t>
            </a:r>
            <a:r>
              <a:rPr lang="he-IL" sz="1600" dirty="0"/>
              <a:t>, דמי </a:t>
            </a:r>
            <a:r>
              <a:rPr lang="he-IL" sz="1600" dirty="0" err="1"/>
              <a:t>לעיגלא</a:t>
            </a:r>
            <a:r>
              <a:rPr lang="he-IL" sz="1600" dirty="0"/>
              <a:t> (</a:t>
            </a:r>
            <a:r>
              <a:rPr lang="he-IL" sz="1600" dirty="0" err="1"/>
              <a:t>תלתא</a:t>
            </a:r>
            <a:r>
              <a:rPr lang="he-IL" sz="1600" dirty="0"/>
              <a:t>) </a:t>
            </a:r>
            <a:r>
              <a:rPr lang="he-IL" sz="1600" dirty="0" err="1"/>
              <a:t>ופירסא</a:t>
            </a:r>
            <a:r>
              <a:rPr lang="he-IL" sz="1600" dirty="0"/>
              <a:t> </a:t>
            </a:r>
            <a:r>
              <a:rPr lang="he-IL" sz="1600" dirty="0" err="1"/>
              <a:t>שפוותיה</a:t>
            </a:r>
            <a:r>
              <a:rPr lang="he-IL" sz="1600" dirty="0"/>
              <a:t> וקיימא בין </a:t>
            </a:r>
            <a:r>
              <a:rPr lang="he-IL" sz="1600" dirty="0" err="1"/>
              <a:t>תהומא</a:t>
            </a:r>
            <a:r>
              <a:rPr lang="he-IL" sz="1600" dirty="0"/>
              <a:t> </a:t>
            </a:r>
            <a:r>
              <a:rPr lang="he-IL" sz="1600" dirty="0" err="1"/>
              <a:t>תתאה</a:t>
            </a:r>
            <a:r>
              <a:rPr lang="he-IL" sz="1600" dirty="0"/>
              <a:t> </a:t>
            </a:r>
            <a:r>
              <a:rPr lang="he-IL" sz="1600" dirty="0" err="1"/>
              <a:t>לתהומא</a:t>
            </a:r>
            <a:r>
              <a:rPr lang="he-IL" sz="1600" dirty="0"/>
              <a:t> </a:t>
            </a:r>
            <a:r>
              <a:rPr lang="he-IL" sz="1600" dirty="0" err="1"/>
              <a:t>עילאה</a:t>
            </a:r>
            <a:r>
              <a:rPr lang="he-IL" sz="1600" dirty="0"/>
              <a:t>, </a:t>
            </a:r>
            <a:r>
              <a:rPr lang="he-IL" sz="1600" dirty="0" err="1"/>
              <a:t>לתהומא</a:t>
            </a:r>
            <a:r>
              <a:rPr lang="he-IL" sz="1600" dirty="0"/>
              <a:t> </a:t>
            </a:r>
            <a:r>
              <a:rPr lang="he-IL" sz="1600" dirty="0" err="1"/>
              <a:t>עילאה</a:t>
            </a:r>
            <a:r>
              <a:rPr lang="he-IL" sz="1600" dirty="0"/>
              <a:t> </a:t>
            </a:r>
            <a:r>
              <a:rPr lang="he-IL" sz="1600" dirty="0" err="1"/>
              <a:t>א''ל</a:t>
            </a:r>
            <a:r>
              <a:rPr lang="he-IL" sz="1600" dirty="0"/>
              <a:t>: </a:t>
            </a:r>
            <a:r>
              <a:rPr lang="he-IL" sz="1600" dirty="0" err="1"/>
              <a:t>חשור</a:t>
            </a:r>
            <a:r>
              <a:rPr lang="he-IL" sz="1600" dirty="0"/>
              <a:t> מימיך, </a:t>
            </a:r>
            <a:r>
              <a:rPr lang="he-IL" sz="1600" dirty="0" err="1"/>
              <a:t>לתהומא</a:t>
            </a:r>
            <a:r>
              <a:rPr lang="he-IL" sz="1600" dirty="0"/>
              <a:t> </a:t>
            </a:r>
            <a:r>
              <a:rPr lang="he-IL" sz="1600" dirty="0" err="1"/>
              <a:t>תתאה</a:t>
            </a:r>
            <a:r>
              <a:rPr lang="he-IL" sz="1600" dirty="0"/>
              <a:t> </a:t>
            </a:r>
            <a:r>
              <a:rPr lang="he-IL" sz="1600" dirty="0" err="1"/>
              <a:t>א''ל</a:t>
            </a:r>
            <a:r>
              <a:rPr lang="he-IL" sz="1600" dirty="0"/>
              <a:t>: </a:t>
            </a:r>
            <a:r>
              <a:rPr lang="he-IL" sz="1600" dirty="0" err="1"/>
              <a:t>אבע</a:t>
            </a:r>
            <a:r>
              <a:rPr lang="he-IL" sz="1600" dirty="0"/>
              <a:t> מימיך, שנא': "</a:t>
            </a:r>
            <a:r>
              <a:rPr lang="he-IL" sz="1600" dirty="0" err="1">
                <a:solidFill>
                  <a:srgbClr val="002060"/>
                </a:solidFill>
              </a:rPr>
              <a:t>הַנִּצָּנִים</a:t>
            </a:r>
            <a:r>
              <a:rPr lang="he-IL" sz="1600" dirty="0">
                <a:solidFill>
                  <a:srgbClr val="002060"/>
                </a:solidFill>
              </a:rPr>
              <a:t> נִרְאוּ בָאָרֶץ</a:t>
            </a:r>
            <a:r>
              <a:rPr lang="he-IL" sz="1600" dirty="0"/>
              <a:t>" וגו'. 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CACD3352-3803-E053-98A5-7AC5BDB58046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ב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822575B-73DC-C2EF-E202-3B8252EE9317}"/>
              </a:ext>
            </a:extLst>
          </p:cNvPr>
          <p:cNvSpPr txBox="1"/>
          <p:nvPr/>
        </p:nvSpPr>
        <p:spPr>
          <a:xfrm>
            <a:off x="8796731" y="53502"/>
            <a:ext cx="267383" cy="58323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sz="2300" dirty="0"/>
          </a:p>
          <a:p>
            <a:endParaRPr lang="he-IL" sz="600" dirty="0"/>
          </a:p>
          <a:p>
            <a:endParaRPr lang="he-IL" sz="2100" dirty="0"/>
          </a:p>
          <a:p>
            <a:endParaRPr lang="he-IL" sz="2600" dirty="0"/>
          </a:p>
          <a:p>
            <a:endParaRPr lang="he-IL" sz="2100" dirty="0"/>
          </a:p>
          <a:p>
            <a:endParaRPr lang="he-IL" sz="2400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  <a:p>
            <a:endParaRPr lang="he-IL" dirty="0"/>
          </a:p>
          <a:p>
            <a:endParaRPr lang="he-IL" sz="1900" dirty="0"/>
          </a:p>
          <a:p>
            <a:endParaRPr lang="he-IL" dirty="0"/>
          </a:p>
          <a:p>
            <a:r>
              <a:rPr lang="he-IL" dirty="0"/>
              <a:t>◦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65938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FD768-4042-37A2-1AD4-496B74109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FD45CBB2-B8BA-3CDD-EBE7-C40ADCF385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CA73859-4C6F-620A-5820-0FD342BBA442}"/>
              </a:ext>
            </a:extLst>
          </p:cNvPr>
          <p:cNvSpPr txBox="1"/>
          <p:nvPr/>
        </p:nvSpPr>
        <p:spPr>
          <a:xfrm>
            <a:off x="-36512" y="2057949"/>
            <a:ext cx="8568952" cy="40505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היו </a:t>
            </a:r>
            <a:r>
              <a:rPr lang="he-IL" dirty="0" err="1"/>
              <a:t>מתענין</a:t>
            </a:r>
            <a:r>
              <a:rPr lang="he-IL" dirty="0"/>
              <a:t> וירדו גשמים קודם הנץ החמה </a:t>
            </a:r>
            <a:r>
              <a:rPr lang="he-IL" dirty="0" err="1"/>
              <a:t>כו</a:t>
            </a:r>
            <a:r>
              <a:rPr lang="he-IL" dirty="0"/>
              <a:t>':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 err="1"/>
              <a:t>ת''ר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היו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וירדו להם גשמים,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קודם הנץ החמה - לא ישלימו, לאחר הנץ החמה - ישלימו, דברי ר' מאיר.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ר' יהודה אומר: קודם חצות - לא ישלימו, לאחר חצות - ישלימו.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רבי יוסי אומר: קודם ט' שעות - לא ישלימו, לאחר ט' שעות - ישלימו, שכן מצינו באחאב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מלך ישראל שהתענה מתשע שעות ולמעלה, שנאמר: "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הֲ‍רָאִית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ָ כִּי נִכְנַע אַחְאָב" וגו'.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ר' יהודה נשיאה גזר </a:t>
            </a:r>
            <a:r>
              <a:rPr lang="he-IL" dirty="0" err="1"/>
              <a:t>תעניתא</a:t>
            </a:r>
            <a:r>
              <a:rPr lang="he-IL" dirty="0"/>
              <a:t> וירדו להם גשמים לאחר הנץ החמה,</a:t>
            </a:r>
          </a:p>
          <a:p>
            <a:pPr>
              <a:lnSpc>
                <a:spcPct val="120000"/>
              </a:lnSpc>
            </a:pPr>
            <a:r>
              <a:rPr lang="he-IL" dirty="0"/>
              <a:t>סבר </a:t>
            </a:r>
            <a:r>
              <a:rPr lang="he-IL" dirty="0" err="1"/>
              <a:t>לאשלומינהו</a:t>
            </a:r>
            <a:r>
              <a:rPr lang="he-IL" dirty="0"/>
              <a:t>.</a:t>
            </a:r>
          </a:p>
          <a:p>
            <a:pPr>
              <a:lnSpc>
                <a:spcPct val="120000"/>
              </a:lnSpc>
            </a:pPr>
            <a:r>
              <a:rPr lang="he-IL" dirty="0" err="1"/>
              <a:t>א''ל</a:t>
            </a:r>
            <a:r>
              <a:rPr lang="he-IL" dirty="0"/>
              <a:t> רבי אמי: קודם חצות ואחר חצות שנינו. 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B4C2538-DCB3-BF1B-053F-15CCF8AF0025}"/>
              </a:ext>
            </a:extLst>
          </p:cNvPr>
          <p:cNvSpPr txBox="1"/>
          <p:nvPr/>
        </p:nvSpPr>
        <p:spPr>
          <a:xfrm>
            <a:off x="-306788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כה עמוד ב</a:t>
            </a:r>
          </a:p>
        </p:txBody>
      </p:sp>
      <p:sp>
        <p:nvSpPr>
          <p:cNvPr id="5" name="הסבר מלבני מעוגל 6">
            <a:extLst>
              <a:ext uri="{FF2B5EF4-FFF2-40B4-BE49-F238E27FC236}">
                <a16:creationId xmlns:a16="http://schemas.microsoft.com/office/drawing/2014/main" id="{3C6C7FCC-FFBA-320E-A95E-AD01EFD8585F}"/>
              </a:ext>
            </a:extLst>
          </p:cNvPr>
          <p:cNvSpPr/>
          <p:nvPr/>
        </p:nvSpPr>
        <p:spPr>
          <a:xfrm>
            <a:off x="3834164" y="332656"/>
            <a:ext cx="4752528" cy="1437261"/>
          </a:xfrm>
          <a:prstGeom prst="wedgeRoundRectCallout">
            <a:avLst>
              <a:gd name="adj1" fmla="val 53966"/>
              <a:gd name="adj2" fmla="val -47494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יט</a:t>
            </a:r>
            <a:r>
              <a:rPr lang="he-IL" sz="1600" dirty="0">
                <a:solidFill>
                  <a:prstClr val="black"/>
                </a:solidFill>
              </a:rPr>
              <a:t> עמוד א: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היו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מתענין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וירדו להם גשמים,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קודם הנץ החמה - לא ישלימו, לאחר הנץ החמה - ישלימו.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אומר: קודם חצות - לא ישלימו, לאחר חצות - ישלימו. </a:t>
            </a:r>
          </a:p>
        </p:txBody>
      </p:sp>
    </p:spTree>
    <p:extLst>
      <p:ext uri="{BB962C8B-B14F-4D97-AF65-F5344CB8AC3E}">
        <p14:creationId xmlns:p14="http://schemas.microsoft.com/office/powerpoint/2010/main" val="399446138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45856</TotalTime>
  <Words>1948</Words>
  <Application>Microsoft Office PowerPoint</Application>
  <PresentationFormat>‫הצגה על המסך (4:3)</PresentationFormat>
  <Paragraphs>331</Paragraphs>
  <Slides>12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5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2823</cp:revision>
  <dcterms:created xsi:type="dcterms:W3CDTF">2015-01-28T10:22:53Z</dcterms:created>
  <dcterms:modified xsi:type="dcterms:W3CDTF">2025-10-16T09:38:10Z</dcterms:modified>
</cp:coreProperties>
</file>