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260" r:id="rId3"/>
    <p:sldId id="331" r:id="rId4"/>
    <p:sldId id="271" r:id="rId5"/>
    <p:sldId id="332" r:id="rId6"/>
    <p:sldId id="335" r:id="rId7"/>
    <p:sldId id="333" r:id="rId8"/>
    <p:sldId id="337" r:id="rId9"/>
    <p:sldId id="279" r:id="rId10"/>
    <p:sldId id="277" r:id="rId11"/>
    <p:sldId id="280" r:id="rId12"/>
    <p:sldId id="282" r:id="rId13"/>
    <p:sldId id="284" r:id="rId14"/>
    <p:sldId id="285" r:id="rId15"/>
    <p:sldId id="287" r:id="rId16"/>
    <p:sldId id="293" r:id="rId17"/>
    <p:sldId id="294" r:id="rId18"/>
    <p:sldId id="297" r:id="rId19"/>
    <p:sldId id="299" r:id="rId20"/>
    <p:sldId id="302" r:id="rId21"/>
    <p:sldId id="304" r:id="rId22"/>
    <p:sldId id="306" r:id="rId23"/>
    <p:sldId id="307" r:id="rId24"/>
    <p:sldId id="308" r:id="rId25"/>
    <p:sldId id="309" r:id="rId26"/>
    <p:sldId id="310" r:id="rId27"/>
    <p:sldId id="315" r:id="rId28"/>
    <p:sldId id="322" r:id="rId29"/>
    <p:sldId id="328" r:id="rId30"/>
  </p:sldIdLst>
  <p:sldSz cx="9144000" cy="6858000" type="screen4x3"/>
  <p:notesSz cx="6858000" cy="9144000"/>
  <p:photoAlbum/>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3DFCEE7-43C5-6DC0-EBE1-7E5EF70E1A08}"/>
              </a:ext>
            </a:extLst>
          </p:cNvPr>
          <p:cNvSpPr>
            <a:spLocks noGrp="1"/>
          </p:cNvSpPr>
          <p:nvPr>
            <p:ph type="dt" sz="half" idx="10"/>
          </p:nvPr>
        </p:nvSpPr>
        <p:spPr/>
        <p:txBody>
          <a:bodyPr/>
          <a:lstStyle>
            <a:lvl1pPr>
              <a:defRPr/>
            </a:lvl1pPr>
          </a:lstStyle>
          <a:p>
            <a:pPr>
              <a:defRPr/>
            </a:pPr>
            <a:fld id="{9846E062-A7CC-42B7-954B-B1B4A5C4DBC8}" type="datetimeFigureOut">
              <a:rPr lang="he-IL"/>
              <a:pPr>
                <a:defRPr/>
              </a:pPr>
              <a:t>כ"ה/שבט/תשפ"ה</a:t>
            </a:fld>
            <a:endParaRPr lang="he-IL"/>
          </a:p>
        </p:txBody>
      </p:sp>
      <p:sp>
        <p:nvSpPr>
          <p:cNvPr id="5" name="מציין מיקום של כותרת תחתונה 4">
            <a:extLst>
              <a:ext uri="{FF2B5EF4-FFF2-40B4-BE49-F238E27FC236}">
                <a16:creationId xmlns:a16="http://schemas.microsoft.com/office/drawing/2014/main" id="{E1A53C02-E7D9-A03B-74EC-CDFFDFA80B4E}"/>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2EBBA70A-9E5A-9244-E423-3F229537E092}"/>
              </a:ext>
            </a:extLst>
          </p:cNvPr>
          <p:cNvSpPr>
            <a:spLocks noGrp="1"/>
          </p:cNvSpPr>
          <p:nvPr>
            <p:ph type="sldNum" sz="quarter" idx="12"/>
          </p:nvPr>
        </p:nvSpPr>
        <p:spPr/>
        <p:txBody>
          <a:bodyPr/>
          <a:lstStyle>
            <a:lvl1pPr>
              <a:defRPr/>
            </a:lvl1pPr>
          </a:lstStyle>
          <a:p>
            <a:pPr>
              <a:defRPr/>
            </a:pPr>
            <a:fld id="{646103D6-864F-47F5-8261-333DD5AC0DA9}" type="slidenum">
              <a:rPr lang="he-IL" altLang="he-IL"/>
              <a:pPr>
                <a:defRPr/>
              </a:pPr>
              <a:t>‹#›</a:t>
            </a:fld>
            <a:endParaRPr lang="he-IL" altLang="he-IL"/>
          </a:p>
        </p:txBody>
      </p:sp>
    </p:spTree>
    <p:extLst>
      <p:ext uri="{BB962C8B-B14F-4D97-AF65-F5344CB8AC3E}">
        <p14:creationId xmlns:p14="http://schemas.microsoft.com/office/powerpoint/2010/main" val="170717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22AB4CF-4754-6815-2597-1F076B19E71A}"/>
              </a:ext>
            </a:extLst>
          </p:cNvPr>
          <p:cNvSpPr>
            <a:spLocks noGrp="1"/>
          </p:cNvSpPr>
          <p:nvPr>
            <p:ph type="dt" sz="half" idx="10"/>
          </p:nvPr>
        </p:nvSpPr>
        <p:spPr/>
        <p:txBody>
          <a:bodyPr/>
          <a:lstStyle>
            <a:lvl1pPr>
              <a:defRPr/>
            </a:lvl1pPr>
          </a:lstStyle>
          <a:p>
            <a:pPr>
              <a:defRPr/>
            </a:pPr>
            <a:fld id="{DB2A93E6-9A9B-4721-91FA-5ABB8FC336DB}" type="datetimeFigureOut">
              <a:rPr lang="he-IL"/>
              <a:pPr>
                <a:defRPr/>
              </a:pPr>
              <a:t>כ"ה/שבט/תשפ"ה</a:t>
            </a:fld>
            <a:endParaRPr lang="he-IL"/>
          </a:p>
        </p:txBody>
      </p:sp>
      <p:sp>
        <p:nvSpPr>
          <p:cNvPr id="5" name="מציין מיקום של כותרת תחתונה 4">
            <a:extLst>
              <a:ext uri="{FF2B5EF4-FFF2-40B4-BE49-F238E27FC236}">
                <a16:creationId xmlns:a16="http://schemas.microsoft.com/office/drawing/2014/main" id="{5B6314C3-9360-359C-D57F-B28B169550B1}"/>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18BA4355-E3C7-5225-4BEC-927D5A7FAB76}"/>
              </a:ext>
            </a:extLst>
          </p:cNvPr>
          <p:cNvSpPr>
            <a:spLocks noGrp="1"/>
          </p:cNvSpPr>
          <p:nvPr>
            <p:ph type="sldNum" sz="quarter" idx="12"/>
          </p:nvPr>
        </p:nvSpPr>
        <p:spPr/>
        <p:txBody>
          <a:bodyPr/>
          <a:lstStyle>
            <a:lvl1pPr>
              <a:defRPr/>
            </a:lvl1pPr>
          </a:lstStyle>
          <a:p>
            <a:pPr>
              <a:defRPr/>
            </a:pPr>
            <a:fld id="{0F3FC14E-886E-4710-8FD4-86C491BE9CFF}" type="slidenum">
              <a:rPr lang="he-IL" altLang="he-IL"/>
              <a:pPr>
                <a:defRPr/>
              </a:pPr>
              <a:t>‹#›</a:t>
            </a:fld>
            <a:endParaRPr lang="he-IL" altLang="he-IL"/>
          </a:p>
        </p:txBody>
      </p:sp>
    </p:spTree>
    <p:extLst>
      <p:ext uri="{BB962C8B-B14F-4D97-AF65-F5344CB8AC3E}">
        <p14:creationId xmlns:p14="http://schemas.microsoft.com/office/powerpoint/2010/main" val="2285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08C37E6-519A-86D7-C8D4-632C126D069E}"/>
              </a:ext>
            </a:extLst>
          </p:cNvPr>
          <p:cNvSpPr>
            <a:spLocks noGrp="1"/>
          </p:cNvSpPr>
          <p:nvPr>
            <p:ph type="dt" sz="half" idx="10"/>
          </p:nvPr>
        </p:nvSpPr>
        <p:spPr/>
        <p:txBody>
          <a:bodyPr/>
          <a:lstStyle>
            <a:lvl1pPr>
              <a:defRPr/>
            </a:lvl1pPr>
          </a:lstStyle>
          <a:p>
            <a:pPr>
              <a:defRPr/>
            </a:pPr>
            <a:fld id="{D32DAC1F-0B64-4602-BB48-5F2FE1E5251A}" type="datetimeFigureOut">
              <a:rPr lang="he-IL"/>
              <a:pPr>
                <a:defRPr/>
              </a:pPr>
              <a:t>כ"ה/שבט/תשפ"ה</a:t>
            </a:fld>
            <a:endParaRPr lang="he-IL"/>
          </a:p>
        </p:txBody>
      </p:sp>
      <p:sp>
        <p:nvSpPr>
          <p:cNvPr id="5" name="מציין מיקום של כותרת תחתונה 4">
            <a:extLst>
              <a:ext uri="{FF2B5EF4-FFF2-40B4-BE49-F238E27FC236}">
                <a16:creationId xmlns:a16="http://schemas.microsoft.com/office/drawing/2014/main" id="{98D823C6-C1EE-24D3-4B51-AAA67DD7FB66}"/>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B00E2807-F948-B1E8-67BB-76F1AF9C1308}"/>
              </a:ext>
            </a:extLst>
          </p:cNvPr>
          <p:cNvSpPr>
            <a:spLocks noGrp="1"/>
          </p:cNvSpPr>
          <p:nvPr>
            <p:ph type="sldNum" sz="quarter" idx="12"/>
          </p:nvPr>
        </p:nvSpPr>
        <p:spPr/>
        <p:txBody>
          <a:bodyPr/>
          <a:lstStyle>
            <a:lvl1pPr>
              <a:defRPr/>
            </a:lvl1pPr>
          </a:lstStyle>
          <a:p>
            <a:pPr>
              <a:defRPr/>
            </a:pPr>
            <a:fld id="{C9B30CCC-422E-4F1C-8688-690F25CD5B07}" type="slidenum">
              <a:rPr lang="he-IL" altLang="he-IL"/>
              <a:pPr>
                <a:defRPr/>
              </a:pPr>
              <a:t>‹#›</a:t>
            </a:fld>
            <a:endParaRPr lang="he-IL" altLang="he-IL"/>
          </a:p>
        </p:txBody>
      </p:sp>
    </p:spTree>
    <p:extLst>
      <p:ext uri="{BB962C8B-B14F-4D97-AF65-F5344CB8AC3E}">
        <p14:creationId xmlns:p14="http://schemas.microsoft.com/office/powerpoint/2010/main" val="344314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E8FFCB4-0F2B-ACD4-1D2D-0151EB7FDF12}"/>
              </a:ext>
            </a:extLst>
          </p:cNvPr>
          <p:cNvSpPr>
            <a:spLocks noGrp="1"/>
          </p:cNvSpPr>
          <p:nvPr>
            <p:ph type="dt" sz="half" idx="10"/>
          </p:nvPr>
        </p:nvSpPr>
        <p:spPr/>
        <p:txBody>
          <a:bodyPr/>
          <a:lstStyle>
            <a:lvl1pPr>
              <a:defRPr/>
            </a:lvl1pPr>
          </a:lstStyle>
          <a:p>
            <a:pPr>
              <a:defRPr/>
            </a:pPr>
            <a:fld id="{0DD5ED60-2A4E-47AE-9E25-359169246D7E}" type="datetimeFigureOut">
              <a:rPr lang="he-IL"/>
              <a:pPr>
                <a:defRPr/>
              </a:pPr>
              <a:t>כ"ה/שבט/תשפ"ה</a:t>
            </a:fld>
            <a:endParaRPr lang="he-IL"/>
          </a:p>
        </p:txBody>
      </p:sp>
      <p:sp>
        <p:nvSpPr>
          <p:cNvPr id="5" name="מציין מיקום של כותרת תחתונה 4">
            <a:extLst>
              <a:ext uri="{FF2B5EF4-FFF2-40B4-BE49-F238E27FC236}">
                <a16:creationId xmlns:a16="http://schemas.microsoft.com/office/drawing/2014/main" id="{32D27CCC-E35C-9C76-69A6-BB87F224E832}"/>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5F614DC3-4645-DA98-431E-EDBFC95E4466}"/>
              </a:ext>
            </a:extLst>
          </p:cNvPr>
          <p:cNvSpPr>
            <a:spLocks noGrp="1"/>
          </p:cNvSpPr>
          <p:nvPr>
            <p:ph type="sldNum" sz="quarter" idx="12"/>
          </p:nvPr>
        </p:nvSpPr>
        <p:spPr/>
        <p:txBody>
          <a:bodyPr/>
          <a:lstStyle>
            <a:lvl1pPr>
              <a:defRPr/>
            </a:lvl1pPr>
          </a:lstStyle>
          <a:p>
            <a:pPr>
              <a:defRPr/>
            </a:pPr>
            <a:fld id="{60218625-0ACC-4044-BF4D-D98003F4EA31}" type="slidenum">
              <a:rPr lang="he-IL" altLang="he-IL"/>
              <a:pPr>
                <a:defRPr/>
              </a:pPr>
              <a:t>‹#›</a:t>
            </a:fld>
            <a:endParaRPr lang="he-IL" altLang="he-IL"/>
          </a:p>
        </p:txBody>
      </p:sp>
    </p:spTree>
    <p:extLst>
      <p:ext uri="{BB962C8B-B14F-4D97-AF65-F5344CB8AC3E}">
        <p14:creationId xmlns:p14="http://schemas.microsoft.com/office/powerpoint/2010/main" val="336104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2724C19-4644-FEDF-0A26-AF514FABE77D}"/>
              </a:ext>
            </a:extLst>
          </p:cNvPr>
          <p:cNvSpPr>
            <a:spLocks noGrp="1"/>
          </p:cNvSpPr>
          <p:nvPr>
            <p:ph type="dt" sz="half" idx="10"/>
          </p:nvPr>
        </p:nvSpPr>
        <p:spPr/>
        <p:txBody>
          <a:bodyPr/>
          <a:lstStyle>
            <a:lvl1pPr>
              <a:defRPr/>
            </a:lvl1pPr>
          </a:lstStyle>
          <a:p>
            <a:pPr>
              <a:defRPr/>
            </a:pPr>
            <a:fld id="{7369EE79-6FEB-40BF-86C2-D1C974DBA4D8}" type="datetimeFigureOut">
              <a:rPr lang="he-IL"/>
              <a:pPr>
                <a:defRPr/>
              </a:pPr>
              <a:t>כ"ה/שבט/תשפ"ה</a:t>
            </a:fld>
            <a:endParaRPr lang="he-IL"/>
          </a:p>
        </p:txBody>
      </p:sp>
      <p:sp>
        <p:nvSpPr>
          <p:cNvPr id="5" name="מציין מיקום של כותרת תחתונה 4">
            <a:extLst>
              <a:ext uri="{FF2B5EF4-FFF2-40B4-BE49-F238E27FC236}">
                <a16:creationId xmlns:a16="http://schemas.microsoft.com/office/drawing/2014/main" id="{7AF2B332-8024-71E6-4E5C-503B407DB961}"/>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2C9600C3-A9EF-3ECB-2F5C-DEEAD0F78F17}"/>
              </a:ext>
            </a:extLst>
          </p:cNvPr>
          <p:cNvSpPr>
            <a:spLocks noGrp="1"/>
          </p:cNvSpPr>
          <p:nvPr>
            <p:ph type="sldNum" sz="quarter" idx="12"/>
          </p:nvPr>
        </p:nvSpPr>
        <p:spPr/>
        <p:txBody>
          <a:bodyPr/>
          <a:lstStyle>
            <a:lvl1pPr>
              <a:defRPr/>
            </a:lvl1pPr>
          </a:lstStyle>
          <a:p>
            <a:pPr>
              <a:defRPr/>
            </a:pPr>
            <a:fld id="{1AC0EB7A-9407-4468-B23A-AD2663E02E6D}" type="slidenum">
              <a:rPr lang="he-IL" altLang="he-IL"/>
              <a:pPr>
                <a:defRPr/>
              </a:pPr>
              <a:t>‹#›</a:t>
            </a:fld>
            <a:endParaRPr lang="he-IL" altLang="he-IL"/>
          </a:p>
        </p:txBody>
      </p:sp>
    </p:spTree>
    <p:extLst>
      <p:ext uri="{BB962C8B-B14F-4D97-AF65-F5344CB8AC3E}">
        <p14:creationId xmlns:p14="http://schemas.microsoft.com/office/powerpoint/2010/main" val="300180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a:extLst>
              <a:ext uri="{FF2B5EF4-FFF2-40B4-BE49-F238E27FC236}">
                <a16:creationId xmlns:a16="http://schemas.microsoft.com/office/drawing/2014/main" id="{72E23968-99EC-20A7-D7EC-712FB4F8BF63}"/>
              </a:ext>
            </a:extLst>
          </p:cNvPr>
          <p:cNvSpPr>
            <a:spLocks noGrp="1"/>
          </p:cNvSpPr>
          <p:nvPr>
            <p:ph type="dt" sz="half" idx="10"/>
          </p:nvPr>
        </p:nvSpPr>
        <p:spPr/>
        <p:txBody>
          <a:bodyPr/>
          <a:lstStyle>
            <a:lvl1pPr>
              <a:defRPr/>
            </a:lvl1pPr>
          </a:lstStyle>
          <a:p>
            <a:pPr>
              <a:defRPr/>
            </a:pPr>
            <a:fld id="{390A66CB-EE61-4B7F-8FA1-CC04F0C2EB4E}" type="datetimeFigureOut">
              <a:rPr lang="he-IL"/>
              <a:pPr>
                <a:defRPr/>
              </a:pPr>
              <a:t>כ"ה/שבט/תשפ"ה</a:t>
            </a:fld>
            <a:endParaRPr lang="he-IL"/>
          </a:p>
        </p:txBody>
      </p:sp>
      <p:sp>
        <p:nvSpPr>
          <p:cNvPr id="6" name="מציין מיקום של כותרת תחתונה 4">
            <a:extLst>
              <a:ext uri="{FF2B5EF4-FFF2-40B4-BE49-F238E27FC236}">
                <a16:creationId xmlns:a16="http://schemas.microsoft.com/office/drawing/2014/main" id="{22ECD271-F50F-EC96-EDC4-E1A1C556BBD2}"/>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8B495E1A-7986-A5B9-DE17-8FC15EF8BEAA}"/>
              </a:ext>
            </a:extLst>
          </p:cNvPr>
          <p:cNvSpPr>
            <a:spLocks noGrp="1"/>
          </p:cNvSpPr>
          <p:nvPr>
            <p:ph type="sldNum" sz="quarter" idx="12"/>
          </p:nvPr>
        </p:nvSpPr>
        <p:spPr/>
        <p:txBody>
          <a:bodyPr/>
          <a:lstStyle>
            <a:lvl1pPr>
              <a:defRPr/>
            </a:lvl1pPr>
          </a:lstStyle>
          <a:p>
            <a:pPr>
              <a:defRPr/>
            </a:pPr>
            <a:fld id="{348AFE5C-CE77-4F2C-AC8C-017C516D12EE}" type="slidenum">
              <a:rPr lang="he-IL" altLang="he-IL"/>
              <a:pPr>
                <a:defRPr/>
              </a:pPr>
              <a:t>‹#›</a:t>
            </a:fld>
            <a:endParaRPr lang="he-IL" altLang="he-IL"/>
          </a:p>
        </p:txBody>
      </p:sp>
    </p:spTree>
    <p:extLst>
      <p:ext uri="{BB962C8B-B14F-4D97-AF65-F5344CB8AC3E}">
        <p14:creationId xmlns:p14="http://schemas.microsoft.com/office/powerpoint/2010/main" val="55216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a:extLst>
              <a:ext uri="{FF2B5EF4-FFF2-40B4-BE49-F238E27FC236}">
                <a16:creationId xmlns:a16="http://schemas.microsoft.com/office/drawing/2014/main" id="{579F79D4-5661-567A-AA87-9A27D8BC06FE}"/>
              </a:ext>
            </a:extLst>
          </p:cNvPr>
          <p:cNvSpPr>
            <a:spLocks noGrp="1"/>
          </p:cNvSpPr>
          <p:nvPr>
            <p:ph type="dt" sz="half" idx="10"/>
          </p:nvPr>
        </p:nvSpPr>
        <p:spPr/>
        <p:txBody>
          <a:bodyPr/>
          <a:lstStyle>
            <a:lvl1pPr>
              <a:defRPr/>
            </a:lvl1pPr>
          </a:lstStyle>
          <a:p>
            <a:pPr>
              <a:defRPr/>
            </a:pPr>
            <a:fld id="{182C79B9-6CBF-4C8E-9044-EA0A11D721F1}" type="datetimeFigureOut">
              <a:rPr lang="he-IL"/>
              <a:pPr>
                <a:defRPr/>
              </a:pPr>
              <a:t>כ"ה/שבט/תשפ"ה</a:t>
            </a:fld>
            <a:endParaRPr lang="he-IL"/>
          </a:p>
        </p:txBody>
      </p:sp>
      <p:sp>
        <p:nvSpPr>
          <p:cNvPr id="8" name="מציין מיקום של כותרת תחתונה 4">
            <a:extLst>
              <a:ext uri="{FF2B5EF4-FFF2-40B4-BE49-F238E27FC236}">
                <a16:creationId xmlns:a16="http://schemas.microsoft.com/office/drawing/2014/main" id="{27F35A83-4A54-686C-1284-078831E34FE5}"/>
              </a:ext>
            </a:extLst>
          </p:cNvPr>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a:extLst>
              <a:ext uri="{FF2B5EF4-FFF2-40B4-BE49-F238E27FC236}">
                <a16:creationId xmlns:a16="http://schemas.microsoft.com/office/drawing/2014/main" id="{60CECCF6-6DCE-7BBE-FB6F-C8C19CE71E44}"/>
              </a:ext>
            </a:extLst>
          </p:cNvPr>
          <p:cNvSpPr>
            <a:spLocks noGrp="1"/>
          </p:cNvSpPr>
          <p:nvPr>
            <p:ph type="sldNum" sz="quarter" idx="12"/>
          </p:nvPr>
        </p:nvSpPr>
        <p:spPr/>
        <p:txBody>
          <a:bodyPr/>
          <a:lstStyle>
            <a:lvl1pPr>
              <a:defRPr/>
            </a:lvl1pPr>
          </a:lstStyle>
          <a:p>
            <a:pPr>
              <a:defRPr/>
            </a:pPr>
            <a:fld id="{43318174-BF11-4E79-8C81-76CCE85BC22A}" type="slidenum">
              <a:rPr lang="he-IL" altLang="he-IL"/>
              <a:pPr>
                <a:defRPr/>
              </a:pPr>
              <a:t>‹#›</a:t>
            </a:fld>
            <a:endParaRPr lang="he-IL" altLang="he-IL"/>
          </a:p>
        </p:txBody>
      </p:sp>
    </p:spTree>
    <p:extLst>
      <p:ext uri="{BB962C8B-B14F-4D97-AF65-F5344CB8AC3E}">
        <p14:creationId xmlns:p14="http://schemas.microsoft.com/office/powerpoint/2010/main" val="334380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a:extLst>
              <a:ext uri="{FF2B5EF4-FFF2-40B4-BE49-F238E27FC236}">
                <a16:creationId xmlns:a16="http://schemas.microsoft.com/office/drawing/2014/main" id="{0291C876-38B5-AE14-E81D-2869FF732195}"/>
              </a:ext>
            </a:extLst>
          </p:cNvPr>
          <p:cNvSpPr>
            <a:spLocks noGrp="1"/>
          </p:cNvSpPr>
          <p:nvPr>
            <p:ph type="dt" sz="half" idx="10"/>
          </p:nvPr>
        </p:nvSpPr>
        <p:spPr/>
        <p:txBody>
          <a:bodyPr/>
          <a:lstStyle>
            <a:lvl1pPr>
              <a:defRPr/>
            </a:lvl1pPr>
          </a:lstStyle>
          <a:p>
            <a:pPr>
              <a:defRPr/>
            </a:pPr>
            <a:fld id="{953185AE-9A01-4967-8B88-AE289356C95C}" type="datetimeFigureOut">
              <a:rPr lang="he-IL"/>
              <a:pPr>
                <a:defRPr/>
              </a:pPr>
              <a:t>כ"ה/שבט/תשפ"ה</a:t>
            </a:fld>
            <a:endParaRPr lang="he-IL"/>
          </a:p>
        </p:txBody>
      </p:sp>
      <p:sp>
        <p:nvSpPr>
          <p:cNvPr id="4" name="מציין מיקום של כותרת תחתונה 4">
            <a:extLst>
              <a:ext uri="{FF2B5EF4-FFF2-40B4-BE49-F238E27FC236}">
                <a16:creationId xmlns:a16="http://schemas.microsoft.com/office/drawing/2014/main" id="{036DE4C4-0DAC-6ADF-A015-704F16941DD2}"/>
              </a:ext>
            </a:extLst>
          </p:cNvPr>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a:extLst>
              <a:ext uri="{FF2B5EF4-FFF2-40B4-BE49-F238E27FC236}">
                <a16:creationId xmlns:a16="http://schemas.microsoft.com/office/drawing/2014/main" id="{7C85923C-981F-4C47-5B7F-4F9F1C0B2333}"/>
              </a:ext>
            </a:extLst>
          </p:cNvPr>
          <p:cNvSpPr>
            <a:spLocks noGrp="1"/>
          </p:cNvSpPr>
          <p:nvPr>
            <p:ph type="sldNum" sz="quarter" idx="12"/>
          </p:nvPr>
        </p:nvSpPr>
        <p:spPr/>
        <p:txBody>
          <a:bodyPr/>
          <a:lstStyle>
            <a:lvl1pPr>
              <a:defRPr/>
            </a:lvl1pPr>
          </a:lstStyle>
          <a:p>
            <a:pPr>
              <a:defRPr/>
            </a:pPr>
            <a:fld id="{6778FADB-032E-4C52-837B-8C16E75719D4}" type="slidenum">
              <a:rPr lang="he-IL" altLang="he-IL"/>
              <a:pPr>
                <a:defRPr/>
              </a:pPr>
              <a:t>‹#›</a:t>
            </a:fld>
            <a:endParaRPr lang="he-IL" altLang="he-IL"/>
          </a:p>
        </p:txBody>
      </p:sp>
    </p:spTree>
    <p:extLst>
      <p:ext uri="{BB962C8B-B14F-4D97-AF65-F5344CB8AC3E}">
        <p14:creationId xmlns:p14="http://schemas.microsoft.com/office/powerpoint/2010/main" val="288808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7ACAE1F6-3CCB-995F-0DE0-C2FE21291405}"/>
              </a:ext>
            </a:extLst>
          </p:cNvPr>
          <p:cNvSpPr>
            <a:spLocks noGrp="1"/>
          </p:cNvSpPr>
          <p:nvPr>
            <p:ph type="dt" sz="half" idx="10"/>
          </p:nvPr>
        </p:nvSpPr>
        <p:spPr/>
        <p:txBody>
          <a:bodyPr/>
          <a:lstStyle>
            <a:lvl1pPr>
              <a:defRPr/>
            </a:lvl1pPr>
          </a:lstStyle>
          <a:p>
            <a:pPr>
              <a:defRPr/>
            </a:pPr>
            <a:fld id="{574F8110-940D-44E7-9FB6-104A968EEF48}" type="datetimeFigureOut">
              <a:rPr lang="he-IL"/>
              <a:pPr>
                <a:defRPr/>
              </a:pPr>
              <a:t>כ"ה/שבט/תשפ"ה</a:t>
            </a:fld>
            <a:endParaRPr lang="he-IL"/>
          </a:p>
        </p:txBody>
      </p:sp>
      <p:sp>
        <p:nvSpPr>
          <p:cNvPr id="3" name="מציין מיקום של כותרת תחתונה 4">
            <a:extLst>
              <a:ext uri="{FF2B5EF4-FFF2-40B4-BE49-F238E27FC236}">
                <a16:creationId xmlns:a16="http://schemas.microsoft.com/office/drawing/2014/main" id="{5E77CD07-7B50-412D-5684-88C2FC48AA96}"/>
              </a:ext>
            </a:extLst>
          </p:cNvPr>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a:extLst>
              <a:ext uri="{FF2B5EF4-FFF2-40B4-BE49-F238E27FC236}">
                <a16:creationId xmlns:a16="http://schemas.microsoft.com/office/drawing/2014/main" id="{25687638-ACF4-41E2-4B3A-5F97D63AE753}"/>
              </a:ext>
            </a:extLst>
          </p:cNvPr>
          <p:cNvSpPr>
            <a:spLocks noGrp="1"/>
          </p:cNvSpPr>
          <p:nvPr>
            <p:ph type="sldNum" sz="quarter" idx="12"/>
          </p:nvPr>
        </p:nvSpPr>
        <p:spPr/>
        <p:txBody>
          <a:bodyPr/>
          <a:lstStyle>
            <a:lvl1pPr>
              <a:defRPr/>
            </a:lvl1pPr>
          </a:lstStyle>
          <a:p>
            <a:pPr>
              <a:defRPr/>
            </a:pPr>
            <a:fld id="{A9730480-B1DE-47E4-8FE1-174A8581D149}" type="slidenum">
              <a:rPr lang="he-IL" altLang="he-IL"/>
              <a:pPr>
                <a:defRPr/>
              </a:pPr>
              <a:t>‹#›</a:t>
            </a:fld>
            <a:endParaRPr lang="he-IL" altLang="he-IL"/>
          </a:p>
        </p:txBody>
      </p:sp>
    </p:spTree>
    <p:extLst>
      <p:ext uri="{BB962C8B-B14F-4D97-AF65-F5344CB8AC3E}">
        <p14:creationId xmlns:p14="http://schemas.microsoft.com/office/powerpoint/2010/main" val="401725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4F036552-1958-111E-7FBA-9171074BA760}"/>
              </a:ext>
            </a:extLst>
          </p:cNvPr>
          <p:cNvSpPr>
            <a:spLocks noGrp="1"/>
          </p:cNvSpPr>
          <p:nvPr>
            <p:ph type="dt" sz="half" idx="10"/>
          </p:nvPr>
        </p:nvSpPr>
        <p:spPr/>
        <p:txBody>
          <a:bodyPr/>
          <a:lstStyle>
            <a:lvl1pPr>
              <a:defRPr/>
            </a:lvl1pPr>
          </a:lstStyle>
          <a:p>
            <a:pPr>
              <a:defRPr/>
            </a:pPr>
            <a:fld id="{BCA562C2-4C97-4005-A4AC-DD1DA0D4CF95}" type="datetimeFigureOut">
              <a:rPr lang="he-IL"/>
              <a:pPr>
                <a:defRPr/>
              </a:pPr>
              <a:t>כ"ה/שבט/תשפ"ה</a:t>
            </a:fld>
            <a:endParaRPr lang="he-IL"/>
          </a:p>
        </p:txBody>
      </p:sp>
      <p:sp>
        <p:nvSpPr>
          <p:cNvPr id="6" name="מציין מיקום של כותרת תחתונה 4">
            <a:extLst>
              <a:ext uri="{FF2B5EF4-FFF2-40B4-BE49-F238E27FC236}">
                <a16:creationId xmlns:a16="http://schemas.microsoft.com/office/drawing/2014/main" id="{45D87A9E-7A00-55BD-D972-C82BE89C6958}"/>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5096C3A3-03FC-694D-9F38-9F069B4A2678}"/>
              </a:ext>
            </a:extLst>
          </p:cNvPr>
          <p:cNvSpPr>
            <a:spLocks noGrp="1"/>
          </p:cNvSpPr>
          <p:nvPr>
            <p:ph type="sldNum" sz="quarter" idx="12"/>
          </p:nvPr>
        </p:nvSpPr>
        <p:spPr/>
        <p:txBody>
          <a:bodyPr/>
          <a:lstStyle>
            <a:lvl1pPr>
              <a:defRPr/>
            </a:lvl1pPr>
          </a:lstStyle>
          <a:p>
            <a:pPr>
              <a:defRPr/>
            </a:pPr>
            <a:fld id="{B796E725-9FF0-48D0-B947-17EE7EC6806F}" type="slidenum">
              <a:rPr lang="he-IL" altLang="he-IL"/>
              <a:pPr>
                <a:defRPr/>
              </a:pPr>
              <a:t>‹#›</a:t>
            </a:fld>
            <a:endParaRPr lang="he-IL" altLang="he-IL"/>
          </a:p>
        </p:txBody>
      </p:sp>
    </p:spTree>
    <p:extLst>
      <p:ext uri="{BB962C8B-B14F-4D97-AF65-F5344CB8AC3E}">
        <p14:creationId xmlns:p14="http://schemas.microsoft.com/office/powerpoint/2010/main" val="245825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FD0A4E37-AB6D-17BA-F35A-2F9A25267A0C}"/>
              </a:ext>
            </a:extLst>
          </p:cNvPr>
          <p:cNvSpPr>
            <a:spLocks noGrp="1"/>
          </p:cNvSpPr>
          <p:nvPr>
            <p:ph type="dt" sz="half" idx="10"/>
          </p:nvPr>
        </p:nvSpPr>
        <p:spPr/>
        <p:txBody>
          <a:bodyPr/>
          <a:lstStyle>
            <a:lvl1pPr>
              <a:defRPr/>
            </a:lvl1pPr>
          </a:lstStyle>
          <a:p>
            <a:pPr>
              <a:defRPr/>
            </a:pPr>
            <a:fld id="{DB5F9E56-0692-4B64-80B6-1954366CB531}" type="datetimeFigureOut">
              <a:rPr lang="he-IL"/>
              <a:pPr>
                <a:defRPr/>
              </a:pPr>
              <a:t>כ"ה/שבט/תשפ"ה</a:t>
            </a:fld>
            <a:endParaRPr lang="he-IL"/>
          </a:p>
        </p:txBody>
      </p:sp>
      <p:sp>
        <p:nvSpPr>
          <p:cNvPr id="6" name="מציין מיקום של כותרת תחתונה 4">
            <a:extLst>
              <a:ext uri="{FF2B5EF4-FFF2-40B4-BE49-F238E27FC236}">
                <a16:creationId xmlns:a16="http://schemas.microsoft.com/office/drawing/2014/main" id="{903AA9BE-6F83-2BE7-79F2-A88DECFA089F}"/>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FB355CA4-ABAE-819E-771C-95ED63C967AE}"/>
              </a:ext>
            </a:extLst>
          </p:cNvPr>
          <p:cNvSpPr>
            <a:spLocks noGrp="1"/>
          </p:cNvSpPr>
          <p:nvPr>
            <p:ph type="sldNum" sz="quarter" idx="12"/>
          </p:nvPr>
        </p:nvSpPr>
        <p:spPr/>
        <p:txBody>
          <a:bodyPr/>
          <a:lstStyle>
            <a:lvl1pPr>
              <a:defRPr/>
            </a:lvl1pPr>
          </a:lstStyle>
          <a:p>
            <a:pPr>
              <a:defRPr/>
            </a:pPr>
            <a:fld id="{F484CFEE-6B01-439F-8D70-04D45B66AB49}" type="slidenum">
              <a:rPr lang="he-IL" altLang="he-IL"/>
              <a:pPr>
                <a:defRPr/>
              </a:pPr>
              <a:t>‹#›</a:t>
            </a:fld>
            <a:endParaRPr lang="he-IL" altLang="he-IL"/>
          </a:p>
        </p:txBody>
      </p:sp>
    </p:spTree>
    <p:extLst>
      <p:ext uri="{BB962C8B-B14F-4D97-AF65-F5344CB8AC3E}">
        <p14:creationId xmlns:p14="http://schemas.microsoft.com/office/powerpoint/2010/main" val="108665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a:extLst>
              <a:ext uri="{FF2B5EF4-FFF2-40B4-BE49-F238E27FC236}">
                <a16:creationId xmlns:a16="http://schemas.microsoft.com/office/drawing/2014/main" id="{5F8D80B8-9F68-2E5A-3E0C-31BAAEE9DDD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מציין מיקום טקסט 2">
            <a:extLst>
              <a:ext uri="{FF2B5EF4-FFF2-40B4-BE49-F238E27FC236}">
                <a16:creationId xmlns:a16="http://schemas.microsoft.com/office/drawing/2014/main" id="{73C441BA-C458-3E23-ABA3-B6A6AAC88A3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a:extLst>
              <a:ext uri="{FF2B5EF4-FFF2-40B4-BE49-F238E27FC236}">
                <a16:creationId xmlns:a16="http://schemas.microsoft.com/office/drawing/2014/main" id="{7A2275CD-B522-A893-5F0D-A46181AE1BF6}"/>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548D61A8-D9AC-494D-85DD-DAAD4F7E4B2E}" type="datetimeFigureOut">
              <a:rPr lang="he-IL"/>
              <a:pPr>
                <a:defRPr/>
              </a:pPr>
              <a:t>כ"ה/שבט/תשפ"ה</a:t>
            </a:fld>
            <a:endParaRPr lang="he-IL"/>
          </a:p>
        </p:txBody>
      </p:sp>
      <p:sp>
        <p:nvSpPr>
          <p:cNvPr id="5" name="מציין מיקום של כותרת תחתונה 4">
            <a:extLst>
              <a:ext uri="{FF2B5EF4-FFF2-40B4-BE49-F238E27FC236}">
                <a16:creationId xmlns:a16="http://schemas.microsoft.com/office/drawing/2014/main" id="{3AF7FCE5-39B3-9831-C62C-C8F863F15CC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8A8D7D5F-FE0A-DCE9-945B-2B23B9860E32}"/>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a:solidFill>
                  <a:srgbClr val="898989"/>
                </a:solidFill>
                <a:latin typeface="Calibri" panose="020F0502020204030204" pitchFamily="34" charset="0"/>
              </a:defRPr>
            </a:lvl1pPr>
          </a:lstStyle>
          <a:p>
            <a:pPr>
              <a:defRPr/>
            </a:pPr>
            <a:fld id="{12EFBCED-80EF-4C59-9755-472363A6AD6E}"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תמונה 1" descr="P1020913.JPG">
            <a:extLst>
              <a:ext uri="{FF2B5EF4-FFF2-40B4-BE49-F238E27FC236}">
                <a16:creationId xmlns:a16="http://schemas.microsoft.com/office/drawing/2014/main" id="{DCA87E5B-3592-B2DF-40B9-1A4CF3B79F3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a:extLst>
              <a:ext uri="{FF2B5EF4-FFF2-40B4-BE49-F238E27FC236}">
                <a16:creationId xmlns:a16="http://schemas.microsoft.com/office/drawing/2014/main" id="{753D6CA5-3E66-DABA-D47B-595CEEE82BF8}"/>
              </a:ext>
            </a:extLst>
          </p:cNvPr>
          <p:cNvSpPr txBox="1">
            <a:spLocks noChangeArrowheads="1"/>
          </p:cNvSpPr>
          <p:nvPr/>
        </p:nvSpPr>
        <p:spPr bwMode="auto">
          <a:xfrm>
            <a:off x="0" y="0"/>
            <a:ext cx="9144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זוג הדאות שחורות כתף שחי אצלנו בנו קן במטע-הוטרדו, כנראה ע"י מיינות, נטשוהו ובנו חדש</a:t>
            </a:r>
          </a:p>
        </p:txBody>
      </p:sp>
      <p:pic>
        <p:nvPicPr>
          <p:cNvPr id="4" name="תמונה 1" descr="P1070931.JPG">
            <a:extLst>
              <a:ext uri="{FF2B5EF4-FFF2-40B4-BE49-F238E27FC236}">
                <a16:creationId xmlns:a16="http://schemas.microsoft.com/office/drawing/2014/main" id="{509B460B-BC3A-4873-07D9-81A6289F5023}"/>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2771775" y="422275"/>
            <a:ext cx="4392613"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תמונה 1" descr="P1030331.JPG">
            <a:extLst>
              <a:ext uri="{FF2B5EF4-FFF2-40B4-BE49-F238E27FC236}">
                <a16:creationId xmlns:a16="http://schemas.microsoft.com/office/drawing/2014/main" id="{F2EF104C-A4E5-2D79-554C-1E9D1A0D0FB4}"/>
              </a:ext>
            </a:extLst>
          </p:cNvPr>
          <p:cNvPicPr>
            <a:picLocks noGrp="1" noChangeAspect="1"/>
          </p:cNvPicPr>
          <p:nvPr isPhoto="1"/>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909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הסבר ענן 2">
            <a:extLst>
              <a:ext uri="{FF2B5EF4-FFF2-40B4-BE49-F238E27FC236}">
                <a16:creationId xmlns:a16="http://schemas.microsoft.com/office/drawing/2014/main" id="{7C8018B9-5EEE-4F54-137E-B1EFC25B6C62}"/>
              </a:ext>
            </a:extLst>
          </p:cNvPr>
          <p:cNvSpPr/>
          <p:nvPr/>
        </p:nvSpPr>
        <p:spPr>
          <a:xfrm>
            <a:off x="5219700" y="260350"/>
            <a:ext cx="2665413" cy="936625"/>
          </a:xfrm>
          <a:prstGeom prst="cloudCallout">
            <a:avLst>
              <a:gd name="adj1" fmla="val -35498"/>
              <a:gd name="adj2" fmla="val 115588"/>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a:solidFill>
                  <a:schemeClr val="tx1"/>
                </a:solidFill>
              </a:rPr>
              <a:t>אני בשמירת מאהל </a:t>
            </a:r>
            <a:r>
              <a:rPr lang="en-US" sz="1600" dirty="0">
                <a:solidFill>
                  <a:schemeClr val="tx1"/>
                </a:solidFill>
              </a:rPr>
              <a:t> </a:t>
            </a:r>
            <a:r>
              <a:rPr lang="he-IL" sz="1600" dirty="0">
                <a:solidFill>
                  <a:schemeClr val="tx1"/>
                </a:solidFill>
              </a:rPr>
              <a:t>מעל הקן בעלי הלך להביא אוכל</a:t>
            </a:r>
          </a:p>
        </p:txBody>
      </p:sp>
      <p:sp>
        <p:nvSpPr>
          <p:cNvPr id="7" name="אליפסה 6">
            <a:extLst>
              <a:ext uri="{FF2B5EF4-FFF2-40B4-BE49-F238E27FC236}">
                <a16:creationId xmlns:a16="http://schemas.microsoft.com/office/drawing/2014/main" id="{81F9B66B-93DA-82D9-7C68-D6CEBFB01467}"/>
              </a:ext>
            </a:extLst>
          </p:cNvPr>
          <p:cNvSpPr/>
          <p:nvPr/>
        </p:nvSpPr>
        <p:spPr>
          <a:xfrm>
            <a:off x="5003800" y="1989138"/>
            <a:ext cx="1439863" cy="9350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תמונה 1" descr="P1030343.JPG">
            <a:extLst>
              <a:ext uri="{FF2B5EF4-FFF2-40B4-BE49-F238E27FC236}">
                <a16:creationId xmlns:a16="http://schemas.microsoft.com/office/drawing/2014/main" id="{CD156479-F77A-56D2-CF98-477D6EE28476}"/>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1" descr="P1030364.JPG">
            <a:extLst>
              <a:ext uri="{FF2B5EF4-FFF2-40B4-BE49-F238E27FC236}">
                <a16:creationId xmlns:a16="http://schemas.microsoft.com/office/drawing/2014/main" id="{08F0B047-5FE4-AABF-D170-0825A3BFBED0}"/>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2">
            <a:extLst>
              <a:ext uri="{FF2B5EF4-FFF2-40B4-BE49-F238E27FC236}">
                <a16:creationId xmlns:a16="http://schemas.microsoft.com/office/drawing/2014/main" id="{547021D3-9B45-5CC5-D224-302077D6BEBF}"/>
              </a:ext>
            </a:extLst>
          </p:cNvPr>
          <p:cNvSpPr txBox="1">
            <a:spLocks noChangeArrowheads="1"/>
          </p:cNvSpPr>
          <p:nvPr/>
        </p:nvSpPr>
        <p:spPr bwMode="auto">
          <a:xfrm>
            <a:off x="2987675" y="188913"/>
            <a:ext cx="4392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כח מנחם אב- יובל ואלון מרימים אותנו לגבהים</a:t>
            </a:r>
          </a:p>
          <a:p>
            <a:pPr eaLnBrk="1" hangingPunct="1">
              <a:spcBef>
                <a:spcPct val="0"/>
              </a:spcBef>
              <a:buFontTx/>
              <a:buNone/>
            </a:pPr>
            <a:r>
              <a:rPr lang="he-IL" altLang="he-IL" sz="1800">
                <a:latin typeface="Arial" panose="020B0604020202020204" pitchFamily="34" charset="0"/>
              </a:rPr>
              <a:t>ושאולי מטבע את הגוזלים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תמונה 1" descr="P1030345.JPG">
            <a:extLst>
              <a:ext uri="{FF2B5EF4-FFF2-40B4-BE49-F238E27FC236}">
                <a16:creationId xmlns:a16="http://schemas.microsoft.com/office/drawing/2014/main" id="{880F885E-13FD-4E78-1C30-CA1FC1F59F0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a:extLst>
              <a:ext uri="{FF2B5EF4-FFF2-40B4-BE49-F238E27FC236}">
                <a16:creationId xmlns:a16="http://schemas.microsoft.com/office/drawing/2014/main" id="{205BD379-0FE6-46A4-081C-06A938289D66}"/>
              </a:ext>
            </a:extLst>
          </p:cNvPr>
          <p:cNvSpPr txBox="1">
            <a:spLocks noChangeArrowheads="1"/>
          </p:cNvSpPr>
          <p:nvPr/>
        </p:nvSpPr>
        <p:spPr bwMode="auto">
          <a:xfrm>
            <a:off x="3059113" y="4149725"/>
            <a:ext cx="30257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מתקרבים בזהירות אל העץ</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תמונה 1" descr="P1030347.JPG">
            <a:extLst>
              <a:ext uri="{FF2B5EF4-FFF2-40B4-BE49-F238E27FC236}">
                <a16:creationId xmlns:a16="http://schemas.microsoft.com/office/drawing/2014/main" id="{B023BFE9-D6FC-7D87-A26B-2419A6DB70C3}"/>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a:extLst>
              <a:ext uri="{FF2B5EF4-FFF2-40B4-BE49-F238E27FC236}">
                <a16:creationId xmlns:a16="http://schemas.microsoft.com/office/drawing/2014/main" id="{FCA18944-F869-FBB2-906C-5CCF63B9F197}"/>
              </a:ext>
            </a:extLst>
          </p:cNvPr>
          <p:cNvSpPr txBox="1">
            <a:spLocks noChangeArrowheads="1"/>
          </p:cNvSpPr>
          <p:nvPr/>
        </p:nvSpPr>
        <p:spPr bwMode="auto">
          <a:xfrm>
            <a:off x="755650" y="4437063"/>
            <a:ext cx="1655763"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600">
                <a:latin typeface="Arial" panose="020B0604020202020204" pitchFamily="34" charset="0"/>
              </a:rPr>
              <a:t>ביצה שלא בקעה</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תמונה 1" descr="P1030348.JPG">
            <a:extLst>
              <a:ext uri="{FF2B5EF4-FFF2-40B4-BE49-F238E27FC236}">
                <a16:creationId xmlns:a16="http://schemas.microsoft.com/office/drawing/2014/main" id="{6DF50945-E8E8-DEA7-5311-12757C711A9E}"/>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a:extLst>
              <a:ext uri="{FF2B5EF4-FFF2-40B4-BE49-F238E27FC236}">
                <a16:creationId xmlns:a16="http://schemas.microsoft.com/office/drawing/2014/main" id="{B904544D-2560-E234-0A20-07BCBF7FA8E5}"/>
              </a:ext>
            </a:extLst>
          </p:cNvPr>
          <p:cNvSpPr txBox="1">
            <a:spLocks noChangeArrowheads="1"/>
          </p:cNvSpPr>
          <p:nvPr/>
        </p:nvSpPr>
        <p:spPr bwMode="auto">
          <a:xfrm>
            <a:off x="2195513" y="0"/>
            <a:ext cx="50403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חם לגוזלים הם מתנשמים כעת צריך להכניסם לשקית</a:t>
            </a:r>
          </a:p>
        </p:txBody>
      </p:sp>
      <p:pic>
        <p:nvPicPr>
          <p:cNvPr id="4" name="תמונה 1" descr="P1030349.JPG">
            <a:extLst>
              <a:ext uri="{FF2B5EF4-FFF2-40B4-BE49-F238E27FC236}">
                <a16:creationId xmlns:a16="http://schemas.microsoft.com/office/drawing/2014/main" id="{3B715EC5-243E-9EC1-ED26-5D71C6861155}"/>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תמונה 1" descr="P1030350.JPG">
            <a:extLst>
              <a:ext uri="{FF2B5EF4-FFF2-40B4-BE49-F238E27FC236}">
                <a16:creationId xmlns:a16="http://schemas.microsoft.com/office/drawing/2014/main" id="{24B2AF15-31B1-195B-2CCC-18E5E94082D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הסבר ענן 2">
            <a:extLst>
              <a:ext uri="{FF2B5EF4-FFF2-40B4-BE49-F238E27FC236}">
                <a16:creationId xmlns:a16="http://schemas.microsoft.com/office/drawing/2014/main" id="{0E0D48B4-6E97-0A1B-96C5-ECF6AC094242}"/>
              </a:ext>
            </a:extLst>
          </p:cNvPr>
          <p:cNvSpPr/>
          <p:nvPr/>
        </p:nvSpPr>
        <p:spPr>
          <a:xfrm>
            <a:off x="3779838" y="0"/>
            <a:ext cx="1944687" cy="1196975"/>
          </a:xfrm>
          <a:prstGeom prst="cloudCallout">
            <a:avLst>
              <a:gd name="adj1" fmla="val -53039"/>
              <a:gd name="adj2" fmla="val 9163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a:t>תוריד את </a:t>
            </a:r>
            <a:r>
              <a:rPr lang="he-IL" sz="1600" dirty="0" err="1"/>
              <a:t>הידים</a:t>
            </a:r>
            <a:r>
              <a:rPr lang="he-IL" sz="1600" dirty="0"/>
              <a:t> מאחי!!!</a:t>
            </a:r>
          </a:p>
        </p:txBody>
      </p:sp>
      <p:pic>
        <p:nvPicPr>
          <p:cNvPr id="4" name="תמונה 1" descr="P1030351.JPG">
            <a:extLst>
              <a:ext uri="{FF2B5EF4-FFF2-40B4-BE49-F238E27FC236}">
                <a16:creationId xmlns:a16="http://schemas.microsoft.com/office/drawing/2014/main" id="{B480DB0B-8D73-51F8-2E0D-E852E08A68AC}"/>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תמונה 1" descr="P1030356.JPG">
            <a:extLst>
              <a:ext uri="{FF2B5EF4-FFF2-40B4-BE49-F238E27FC236}">
                <a16:creationId xmlns:a16="http://schemas.microsoft.com/office/drawing/2014/main" id="{F296AD3F-7CB2-80A6-3D72-C5D7A51D84DF}"/>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הסבר ענן 2">
            <a:extLst>
              <a:ext uri="{FF2B5EF4-FFF2-40B4-BE49-F238E27FC236}">
                <a16:creationId xmlns:a16="http://schemas.microsoft.com/office/drawing/2014/main" id="{713BDF4C-2725-88FE-F264-9AE5C63327BB}"/>
              </a:ext>
            </a:extLst>
          </p:cNvPr>
          <p:cNvSpPr/>
          <p:nvPr/>
        </p:nvSpPr>
        <p:spPr>
          <a:xfrm>
            <a:off x="1476375" y="549275"/>
            <a:ext cx="2447925" cy="792163"/>
          </a:xfrm>
          <a:prstGeom prst="cloudCallout">
            <a:avLst>
              <a:gd name="adj1" fmla="val 14892"/>
              <a:gd name="adj2" fmla="val 1603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dirty="0">
                <a:solidFill>
                  <a:schemeClr val="tx1"/>
                </a:solidFill>
              </a:rPr>
              <a:t>אני </a:t>
            </a:r>
            <a:r>
              <a:rPr lang="he-IL" dirty="0" err="1">
                <a:solidFill>
                  <a:schemeClr val="tx1"/>
                </a:solidFill>
              </a:rPr>
              <a:t>מקוה</a:t>
            </a:r>
            <a:r>
              <a:rPr lang="he-IL" dirty="0">
                <a:solidFill>
                  <a:schemeClr val="tx1"/>
                </a:solidFill>
              </a:rPr>
              <a:t> שאותי הוא יעזוב</a:t>
            </a:r>
          </a:p>
        </p:txBody>
      </p:sp>
      <p:pic>
        <p:nvPicPr>
          <p:cNvPr id="4" name="תמונה 1" descr="P1030359.JPG">
            <a:extLst>
              <a:ext uri="{FF2B5EF4-FFF2-40B4-BE49-F238E27FC236}">
                <a16:creationId xmlns:a16="http://schemas.microsoft.com/office/drawing/2014/main" id="{D0FA3F6E-3CEF-1D09-054E-07C462D92957}"/>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1" descr="P1030358.JPG">
            <a:extLst>
              <a:ext uri="{FF2B5EF4-FFF2-40B4-BE49-F238E27FC236}">
                <a16:creationId xmlns:a16="http://schemas.microsoft.com/office/drawing/2014/main" id="{15411E84-AF46-54F4-BC78-61998CAB6192}"/>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תמונה 1" descr="P1030357.JPG">
            <a:extLst>
              <a:ext uri="{FF2B5EF4-FFF2-40B4-BE49-F238E27FC236}">
                <a16:creationId xmlns:a16="http://schemas.microsoft.com/office/drawing/2014/main" id="{2A27184B-9821-6F19-C39E-B67AF5136C29}"/>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תמונה 1" descr="P1030360.JPG">
            <a:extLst>
              <a:ext uri="{FF2B5EF4-FFF2-40B4-BE49-F238E27FC236}">
                <a16:creationId xmlns:a16="http://schemas.microsoft.com/office/drawing/2014/main" id="{DFDB206B-41F1-08AB-547C-D72DEA7FA5AA}"/>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a:extLst>
              <a:ext uri="{FF2B5EF4-FFF2-40B4-BE49-F238E27FC236}">
                <a16:creationId xmlns:a16="http://schemas.microsoft.com/office/drawing/2014/main" id="{45B2BF68-3A80-7DF8-7FB5-41125F1757BC}"/>
              </a:ext>
            </a:extLst>
          </p:cNvPr>
          <p:cNvSpPr txBox="1">
            <a:spLocks noChangeArrowheads="1"/>
          </p:cNvSpPr>
          <p:nvPr/>
        </p:nvSpPr>
        <p:spPr bwMode="auto">
          <a:xfrm>
            <a:off x="900113" y="4652963"/>
            <a:ext cx="55435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כשהקן ריק מיושביו מתגלים שרידי ארוחת הבוקר מריון מצוי</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תמונה 1" descr="P1030362.JPG">
            <a:extLst>
              <a:ext uri="{FF2B5EF4-FFF2-40B4-BE49-F238E27FC236}">
                <a16:creationId xmlns:a16="http://schemas.microsoft.com/office/drawing/2014/main" id="{DD2F0AA1-EE0F-1B60-CC75-2FA416CC27A4}"/>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a:extLst>
              <a:ext uri="{FF2B5EF4-FFF2-40B4-BE49-F238E27FC236}">
                <a16:creationId xmlns:a16="http://schemas.microsoft.com/office/drawing/2014/main" id="{1D0E2C14-295C-C202-7ED0-5210CD4909E8}"/>
              </a:ext>
            </a:extLst>
          </p:cNvPr>
          <p:cNvSpPr txBox="1">
            <a:spLocks noChangeArrowheads="1"/>
          </p:cNvSpPr>
          <p:nvPr/>
        </p:nvSpPr>
        <p:spPr bwMode="auto">
          <a:xfrm>
            <a:off x="6588125" y="188913"/>
            <a:ext cx="2555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נדרשות טבעות מיוחדות</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תמונה 1" descr="P1020914.JPG">
            <a:extLst>
              <a:ext uri="{FF2B5EF4-FFF2-40B4-BE49-F238E27FC236}">
                <a16:creationId xmlns:a16="http://schemas.microsoft.com/office/drawing/2014/main" id="{7CCEA719-4F81-51F2-9A9E-8D6D0CCE9543}"/>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
            <a:extLst>
              <a:ext uri="{FF2B5EF4-FFF2-40B4-BE49-F238E27FC236}">
                <a16:creationId xmlns:a16="http://schemas.microsoft.com/office/drawing/2014/main" id="{F73E1F13-B159-7ACE-3EE8-689934678440}"/>
              </a:ext>
            </a:extLst>
          </p:cNvPr>
          <p:cNvSpPr txBox="1">
            <a:spLocks noChangeArrowheads="1"/>
          </p:cNvSpPr>
          <p:nvPr/>
        </p:nvSpPr>
        <p:spPr bwMode="auto">
          <a:xfrm>
            <a:off x="2484438" y="3922713"/>
            <a:ext cx="21590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מלמטה קשה להבחין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תמונה 1" descr="P1030365.JPG">
            <a:extLst>
              <a:ext uri="{FF2B5EF4-FFF2-40B4-BE49-F238E27FC236}">
                <a16:creationId xmlns:a16="http://schemas.microsoft.com/office/drawing/2014/main" id="{ADD9368C-D1D7-E6E7-B121-7F3DD881FECF}"/>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a:extLst>
              <a:ext uri="{FF2B5EF4-FFF2-40B4-BE49-F238E27FC236}">
                <a16:creationId xmlns:a16="http://schemas.microsoft.com/office/drawing/2014/main" id="{A274F806-752B-68CC-541B-8281A77E22CC}"/>
              </a:ext>
            </a:extLst>
          </p:cNvPr>
          <p:cNvSpPr txBox="1">
            <a:spLocks noChangeArrowheads="1"/>
          </p:cNvSpPr>
          <p:nvPr/>
        </p:nvSpPr>
        <p:spPr bwMode="auto">
          <a:xfrm>
            <a:off x="7667625" y="115888"/>
            <a:ext cx="10810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שקילה</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תמונה 1" descr="P1030367.JPG">
            <a:extLst>
              <a:ext uri="{FF2B5EF4-FFF2-40B4-BE49-F238E27FC236}">
                <a16:creationId xmlns:a16="http://schemas.microsoft.com/office/drawing/2014/main" id="{27257B94-ED89-EEE6-C49C-8343CDA9C5D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4EB12FCB-1EED-0F47-7E3F-5E03C8202A28}"/>
              </a:ext>
            </a:extLst>
          </p:cNvPr>
          <p:cNvSpPr txBox="1">
            <a:spLocks noChangeArrowheads="1"/>
          </p:cNvSpPr>
          <p:nvPr/>
        </p:nvSpPr>
        <p:spPr bwMode="auto">
          <a:xfrm>
            <a:off x="7885113" y="115888"/>
            <a:ext cx="9350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טיבוע</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תמונה 1" descr="P1030369.JPG">
            <a:extLst>
              <a:ext uri="{FF2B5EF4-FFF2-40B4-BE49-F238E27FC236}">
                <a16:creationId xmlns:a16="http://schemas.microsoft.com/office/drawing/2014/main" id="{88EB2CE6-1AB5-810F-29EF-464508D46A0B}"/>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a:extLst>
              <a:ext uri="{FF2B5EF4-FFF2-40B4-BE49-F238E27FC236}">
                <a16:creationId xmlns:a16="http://schemas.microsoft.com/office/drawing/2014/main" id="{6F5B9A6D-6EDD-A454-3FAD-617548BBADB5}"/>
              </a:ext>
            </a:extLst>
          </p:cNvPr>
          <p:cNvSpPr txBox="1">
            <a:spLocks noChangeArrowheads="1"/>
          </p:cNvSpPr>
          <p:nvPr/>
        </p:nvSpPr>
        <p:spPr bwMode="auto">
          <a:xfrm>
            <a:off x="7164388" y="115888"/>
            <a:ext cx="15113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מדידת הכנף</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תמונה 1" descr="P1030370.JPG">
            <a:extLst>
              <a:ext uri="{FF2B5EF4-FFF2-40B4-BE49-F238E27FC236}">
                <a16:creationId xmlns:a16="http://schemas.microsoft.com/office/drawing/2014/main" id="{89B11F03-DAF8-4A76-30B2-945D544941C9}"/>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a:extLst>
              <a:ext uri="{FF2B5EF4-FFF2-40B4-BE49-F238E27FC236}">
                <a16:creationId xmlns:a16="http://schemas.microsoft.com/office/drawing/2014/main" id="{0F34D95B-8D0F-C752-C5A0-5EB81F5741D8}"/>
              </a:ext>
            </a:extLst>
          </p:cNvPr>
          <p:cNvSpPr txBox="1">
            <a:spLocks noChangeArrowheads="1"/>
          </p:cNvSpPr>
          <p:nvPr/>
        </p:nvSpPr>
        <p:spPr bwMode="auto">
          <a:xfrm>
            <a:off x="5148263" y="260350"/>
            <a:ext cx="3744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solidFill>
                  <a:schemeClr val="bg1"/>
                </a:solidFill>
                <a:latin typeface="Arial" panose="020B0604020202020204" pitchFamily="34" charset="0"/>
              </a:rPr>
              <a:t>דַּע מַה לְּמַעְלָה מִמָּךְ, </a:t>
            </a:r>
          </a:p>
          <a:p>
            <a:pPr eaLnBrk="1" hangingPunct="1">
              <a:spcBef>
                <a:spcPct val="0"/>
              </a:spcBef>
              <a:buFontTx/>
              <a:buNone/>
            </a:pPr>
            <a:r>
              <a:rPr lang="he-IL" altLang="he-IL" sz="1800">
                <a:solidFill>
                  <a:schemeClr val="bg1"/>
                </a:solidFill>
                <a:latin typeface="Arial" panose="020B0604020202020204" pitchFamily="34" charset="0"/>
              </a:rPr>
              <a:t>, וְכָל מַעֲשֶׂיךָ בַּסֵּפֶר נִכְתָּבִים</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תמונה 1" descr="P1030371.JPG">
            <a:extLst>
              <a:ext uri="{FF2B5EF4-FFF2-40B4-BE49-F238E27FC236}">
                <a16:creationId xmlns:a16="http://schemas.microsoft.com/office/drawing/2014/main" id="{013EE659-34B9-721E-D23C-6FE1926E8F6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21BEC60-0369-80CC-813E-27E0AA53915B}"/>
              </a:ext>
            </a:extLst>
          </p:cNvPr>
          <p:cNvSpPr txBox="1">
            <a:spLocks noChangeArrowheads="1"/>
          </p:cNvSpPr>
          <p:nvPr/>
        </p:nvSpPr>
        <p:spPr bwMode="auto">
          <a:xfrm>
            <a:off x="4643438" y="1412875"/>
            <a:ext cx="3889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b="1">
                <a:solidFill>
                  <a:schemeClr val="bg1"/>
                </a:solidFill>
                <a:latin typeface="Arial" panose="020B0604020202020204" pitchFamily="34" charset="0"/>
              </a:rPr>
              <a:t>ביום חם כזה הבאתי לכם בקבוק מים</a:t>
            </a:r>
          </a:p>
        </p:txBody>
      </p:sp>
      <p:sp>
        <p:nvSpPr>
          <p:cNvPr id="4" name="הסבר ענן 3">
            <a:extLst>
              <a:ext uri="{FF2B5EF4-FFF2-40B4-BE49-F238E27FC236}">
                <a16:creationId xmlns:a16="http://schemas.microsoft.com/office/drawing/2014/main" id="{93692F7E-BC4B-9705-78EA-D109BCA7F233}"/>
              </a:ext>
            </a:extLst>
          </p:cNvPr>
          <p:cNvSpPr/>
          <p:nvPr/>
        </p:nvSpPr>
        <p:spPr>
          <a:xfrm>
            <a:off x="971550" y="1989138"/>
            <a:ext cx="2305050" cy="792162"/>
          </a:xfrm>
          <a:prstGeom prst="cloudCallout">
            <a:avLst>
              <a:gd name="adj1" fmla="val 77512"/>
              <a:gd name="adj2" fmla="val 927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a:solidFill>
                  <a:schemeClr val="tx1"/>
                </a:solidFill>
              </a:rPr>
              <a:t>תודה אני שותה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תמונה 1" descr="P1030372.JPG">
            <a:extLst>
              <a:ext uri="{FF2B5EF4-FFF2-40B4-BE49-F238E27FC236}">
                <a16:creationId xmlns:a16="http://schemas.microsoft.com/office/drawing/2014/main" id="{9AC9B449-89E6-B97B-DB42-C6DC7D6B7910}"/>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a:extLst>
              <a:ext uri="{FF2B5EF4-FFF2-40B4-BE49-F238E27FC236}">
                <a16:creationId xmlns:a16="http://schemas.microsoft.com/office/drawing/2014/main" id="{5165B4EB-FF26-7CE3-7F38-8E2203BF1D7D}"/>
              </a:ext>
            </a:extLst>
          </p:cNvPr>
          <p:cNvSpPr txBox="1">
            <a:spLocks noChangeArrowheads="1"/>
          </p:cNvSpPr>
          <p:nvPr/>
        </p:nvSpPr>
        <p:spPr bwMode="auto">
          <a:xfrm>
            <a:off x="3492500" y="2133600"/>
            <a:ext cx="12239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חזל"ש</a:t>
            </a:r>
          </a:p>
        </p:txBody>
      </p:sp>
      <p:pic>
        <p:nvPicPr>
          <p:cNvPr id="4" name="תמונה 1" descr="P1030375.JPG">
            <a:extLst>
              <a:ext uri="{FF2B5EF4-FFF2-40B4-BE49-F238E27FC236}">
                <a16:creationId xmlns:a16="http://schemas.microsoft.com/office/drawing/2014/main" id="{E394A7EC-CCCC-E70D-70F4-127FA677CC4B}"/>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תמונה 1" descr="P1030373.JPG">
            <a:extLst>
              <a:ext uri="{FF2B5EF4-FFF2-40B4-BE49-F238E27FC236}">
                <a16:creationId xmlns:a16="http://schemas.microsoft.com/office/drawing/2014/main" id="{B034AF20-DCA2-5BC2-35F2-F2D6D9421072}"/>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2">
            <a:extLst>
              <a:ext uri="{FF2B5EF4-FFF2-40B4-BE49-F238E27FC236}">
                <a16:creationId xmlns:a16="http://schemas.microsoft.com/office/drawing/2014/main" id="{1089DFAB-E753-B069-4B49-9D9DE0946EF8}"/>
              </a:ext>
            </a:extLst>
          </p:cNvPr>
          <p:cNvSpPr txBox="1">
            <a:spLocks noChangeArrowheads="1"/>
          </p:cNvSpPr>
          <p:nvPr/>
        </p:nvSpPr>
        <p:spPr bwMode="auto">
          <a:xfrm>
            <a:off x="2987675" y="188913"/>
            <a:ext cx="496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b="1" i="1">
                <a:latin typeface="Arial" panose="020B0604020202020204" pitchFamily="34" charset="0"/>
              </a:rPr>
              <a:t>שומעים הסברים מפורטים</a:t>
            </a:r>
          </a:p>
        </p:txBody>
      </p:sp>
      <p:sp>
        <p:nvSpPr>
          <p:cNvPr id="4" name="TextBox 3">
            <a:extLst>
              <a:ext uri="{FF2B5EF4-FFF2-40B4-BE49-F238E27FC236}">
                <a16:creationId xmlns:a16="http://schemas.microsoft.com/office/drawing/2014/main" id="{5D8FF459-873A-B7CA-8587-5DF520104D60}"/>
              </a:ext>
            </a:extLst>
          </p:cNvPr>
          <p:cNvSpPr txBox="1">
            <a:spLocks noChangeArrowheads="1"/>
          </p:cNvSpPr>
          <p:nvPr/>
        </p:nvSpPr>
        <p:spPr bwMode="auto">
          <a:xfrm>
            <a:off x="4356100" y="4941888"/>
            <a:ext cx="1655763"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200" b="1">
                <a:latin typeface="Guttman Yad-Brush" panose="02010401010101010101" pitchFamily="2" charset="-79"/>
                <a:cs typeface="Guttman Yad-Brush" panose="02010401010101010101" pitchFamily="2" charset="-79"/>
              </a:rPr>
              <a:t>למען הסר ספק  שמי אלון </a:t>
            </a:r>
          </a:p>
          <a:p>
            <a:pPr eaLnBrk="1" hangingPunct="1">
              <a:spcBef>
                <a:spcPct val="0"/>
              </a:spcBef>
              <a:buFontTx/>
              <a:buNone/>
            </a:pPr>
            <a:r>
              <a:rPr lang="he-IL" altLang="he-IL" sz="1200" b="1">
                <a:latin typeface="Guttman Yad-Brush" panose="02010401010101010101" pitchFamily="2" charset="-79"/>
                <a:cs typeface="Guttman Yad-Brush" panose="02010401010101010101" pitchFamily="2" charset="-79"/>
              </a:rPr>
              <a:t>אני לא תאילנדי!!!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תמונה 1" descr="P1030378.JPG">
            <a:extLst>
              <a:ext uri="{FF2B5EF4-FFF2-40B4-BE49-F238E27FC236}">
                <a16:creationId xmlns:a16="http://schemas.microsoft.com/office/drawing/2014/main" id="{AD687794-FDF0-1396-B09D-FDFA52B10646}"/>
              </a:ext>
            </a:extLst>
          </p:cNvPr>
          <p:cNvPicPr>
            <a:picLocks noGrp="1" noChangeAspect="1"/>
          </p:cNvPicPr>
          <p:nvPr isPhoto="1"/>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a:extLst>
              <a:ext uri="{FF2B5EF4-FFF2-40B4-BE49-F238E27FC236}">
                <a16:creationId xmlns:a16="http://schemas.microsoft.com/office/drawing/2014/main" id="{1234A73E-6793-F052-F5E1-AC22FCB86594}"/>
              </a:ext>
            </a:extLst>
          </p:cNvPr>
          <p:cNvSpPr txBox="1">
            <a:spLocks noChangeArrowheads="1"/>
          </p:cNvSpPr>
          <p:nvPr/>
        </p:nvSpPr>
        <p:spPr bwMode="auto">
          <a:xfrm>
            <a:off x="5940425" y="260350"/>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"סלפי" עם יובל </a:t>
            </a:r>
          </a:p>
          <a:p>
            <a:pPr eaLnBrk="1" hangingPunct="1">
              <a:spcBef>
                <a:spcPct val="0"/>
              </a:spcBef>
              <a:buFontTx/>
              <a:buNone/>
            </a:pPr>
            <a:r>
              <a:rPr lang="he-IL" altLang="he-IL" sz="1800">
                <a:latin typeface="Arial" panose="020B0604020202020204" pitchFamily="34" charset="0"/>
              </a:rPr>
              <a:t>שבזכותו אנחנו יודעים על הקינון</a:t>
            </a:r>
          </a:p>
        </p:txBody>
      </p:sp>
      <p:pic>
        <p:nvPicPr>
          <p:cNvPr id="4" name="תמונה 1" descr="P1030380.JPG">
            <a:extLst>
              <a:ext uri="{FF2B5EF4-FFF2-40B4-BE49-F238E27FC236}">
                <a16:creationId xmlns:a16="http://schemas.microsoft.com/office/drawing/2014/main" id="{9E14B2F4-9768-1ACA-2461-E9C888F17AB1}"/>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1" descr="P1030382.JPG">
            <a:extLst>
              <a:ext uri="{FF2B5EF4-FFF2-40B4-BE49-F238E27FC236}">
                <a16:creationId xmlns:a16="http://schemas.microsoft.com/office/drawing/2014/main" id="{567A5280-E193-3F9E-2BB7-539BF9D0F96B}"/>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37"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תמונה 1" descr="P1030385.JPG">
            <a:extLst>
              <a:ext uri="{FF2B5EF4-FFF2-40B4-BE49-F238E27FC236}">
                <a16:creationId xmlns:a16="http://schemas.microsoft.com/office/drawing/2014/main" id="{21D01369-539C-7A1F-5F3F-F1EAC2CCD814}"/>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הסבר ענן 2">
            <a:extLst>
              <a:ext uri="{FF2B5EF4-FFF2-40B4-BE49-F238E27FC236}">
                <a16:creationId xmlns:a16="http://schemas.microsoft.com/office/drawing/2014/main" id="{026E7702-D7F4-5CF8-4C0E-EB5EE6EEE4D3}"/>
              </a:ext>
            </a:extLst>
          </p:cNvPr>
          <p:cNvSpPr/>
          <p:nvPr/>
        </p:nvSpPr>
        <p:spPr>
          <a:xfrm>
            <a:off x="5364163" y="1268413"/>
            <a:ext cx="2736850" cy="1081087"/>
          </a:xfrm>
          <a:prstGeom prst="cloudCallout">
            <a:avLst>
              <a:gd name="adj1" fmla="val -63331"/>
              <a:gd name="adj2" fmla="val 1167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err="1">
                <a:solidFill>
                  <a:schemeClr val="tx1"/>
                </a:solidFill>
              </a:rPr>
              <a:t>סתלקו</a:t>
            </a:r>
            <a:r>
              <a:rPr lang="he-IL" sz="1600" dirty="0">
                <a:solidFill>
                  <a:schemeClr val="tx1"/>
                </a:solidFill>
              </a:rPr>
              <a:t> מפה אנחנו מתגעגעים להורים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תמונה 1" descr="P1030391.JPG">
            <a:extLst>
              <a:ext uri="{FF2B5EF4-FFF2-40B4-BE49-F238E27FC236}">
                <a16:creationId xmlns:a16="http://schemas.microsoft.com/office/drawing/2014/main" id="{D15B8E4F-39ED-3718-40B1-E6CF6008C41B}"/>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a:extLst>
              <a:ext uri="{FF2B5EF4-FFF2-40B4-BE49-F238E27FC236}">
                <a16:creationId xmlns:a16="http://schemas.microsoft.com/office/drawing/2014/main" id="{17A66A1E-DBA9-2E00-1AE3-19F4160B30F4}"/>
              </a:ext>
            </a:extLst>
          </p:cNvPr>
          <p:cNvSpPr txBox="1">
            <a:spLocks noChangeArrowheads="1"/>
          </p:cNvSpPr>
          <p:nvPr/>
        </p:nvSpPr>
        <p:spPr bwMode="auto">
          <a:xfrm>
            <a:off x="5580063" y="260350"/>
            <a:ext cx="3313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תודה לצוות התמרים במיוחד ליובל</a:t>
            </a:r>
          </a:p>
          <a:p>
            <a:pPr eaLnBrk="1" hangingPunct="1">
              <a:spcBef>
                <a:spcPct val="0"/>
              </a:spcBef>
              <a:buFontTx/>
              <a:buNone/>
            </a:pPr>
            <a:r>
              <a:rPr lang="he-IL" altLang="he-IL" sz="1800">
                <a:latin typeface="Arial" panose="020B0604020202020204" pitchFamily="34" charset="0"/>
              </a:rPr>
              <a:t>ננסה לעקוב אחרי הגוזלים כשיתחילו לעוף-לצוד בשטח</a:t>
            </a:r>
          </a:p>
          <a:p>
            <a:pPr eaLnBrk="1" hangingPunct="1">
              <a:spcBef>
                <a:spcPct val="0"/>
              </a:spcBef>
              <a:buFontTx/>
              <a:buNone/>
            </a:pPr>
            <a:r>
              <a:rPr lang="he-IL" altLang="he-IL" sz="1800">
                <a:latin typeface="Arial" panose="020B0604020202020204" pitchFamily="34" charset="0"/>
              </a:rPr>
              <a:t>להתראות בטיבוע בתשע"ט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תמונה 1" descr="P1020921.JPG">
            <a:extLst>
              <a:ext uri="{FF2B5EF4-FFF2-40B4-BE49-F238E27FC236}">
                <a16:creationId xmlns:a16="http://schemas.microsoft.com/office/drawing/2014/main" id="{98F6BB5A-C396-28F9-1920-3C28DC4F56B9}"/>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a:extLst>
              <a:ext uri="{FF2B5EF4-FFF2-40B4-BE49-F238E27FC236}">
                <a16:creationId xmlns:a16="http://schemas.microsoft.com/office/drawing/2014/main" id="{15C80F31-DF06-884D-21FE-59E837373AE1}"/>
              </a:ext>
            </a:extLst>
          </p:cNvPr>
          <p:cNvSpPr txBox="1">
            <a:spLocks noChangeArrowheads="1"/>
          </p:cNvSpPr>
          <p:nvPr/>
        </p:nvSpPr>
        <p:spPr bwMode="auto">
          <a:xfrm>
            <a:off x="4859338" y="0"/>
            <a:ext cx="4284662" cy="646113"/>
          </a:xfrm>
          <a:prstGeom prst="rect">
            <a:avLst/>
          </a:prstGeom>
          <a:gradFill rotWithShape="0">
            <a:gsLst>
              <a:gs pos="0">
                <a:srgbClr val="DDEBCF"/>
              </a:gs>
              <a:gs pos="50000">
                <a:srgbClr val="9CB86E"/>
              </a:gs>
              <a:gs pos="100000">
                <a:srgbClr val="156B13"/>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t>יובל שעובד במטע פוקח עין לא רק על הלולבים ואשכולות התמרים אלא גם על קינונים מענינים</a:t>
            </a:r>
          </a:p>
        </p:txBody>
      </p:sp>
      <p:pic>
        <p:nvPicPr>
          <p:cNvPr id="4" name="תמונה 3" descr="P1020917.JPG">
            <a:extLst>
              <a:ext uri="{FF2B5EF4-FFF2-40B4-BE49-F238E27FC236}">
                <a16:creationId xmlns:a16="http://schemas.microsoft.com/office/drawing/2014/main" id="{D0B70A0D-5BB8-FAE8-D0CA-3DF012DDF4E4}"/>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descr="P1020923.JPG">
            <a:extLst>
              <a:ext uri="{FF2B5EF4-FFF2-40B4-BE49-F238E27FC236}">
                <a16:creationId xmlns:a16="http://schemas.microsoft.com/office/drawing/2014/main" id="{F6A51BD2-36D4-1F22-49A0-93DF9FECE684}"/>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a:extLst>
              <a:ext uri="{FF2B5EF4-FFF2-40B4-BE49-F238E27FC236}">
                <a16:creationId xmlns:a16="http://schemas.microsoft.com/office/drawing/2014/main" id="{CF27B41D-0D16-C044-D885-CA22A0B63017}"/>
              </a:ext>
            </a:extLst>
          </p:cNvPr>
          <p:cNvSpPr txBox="1">
            <a:spLocks noChangeArrowheads="1"/>
          </p:cNvSpPr>
          <p:nvPr/>
        </p:nvSpPr>
        <p:spPr bwMode="auto">
          <a:xfrm>
            <a:off x="0" y="0"/>
            <a:ext cx="16922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יא תמוז תשעח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תמונה 1" descr="P1020925.JPG">
            <a:extLst>
              <a:ext uri="{FF2B5EF4-FFF2-40B4-BE49-F238E27FC236}">
                <a16:creationId xmlns:a16="http://schemas.microsoft.com/office/drawing/2014/main" id="{0D83578F-D30F-5023-0C08-AC773F3913BA}"/>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הסבר ענן 3">
            <a:extLst>
              <a:ext uri="{FF2B5EF4-FFF2-40B4-BE49-F238E27FC236}">
                <a16:creationId xmlns:a16="http://schemas.microsoft.com/office/drawing/2014/main" id="{0AF27827-D623-5A0B-53E3-4904C723A640}"/>
              </a:ext>
            </a:extLst>
          </p:cNvPr>
          <p:cNvSpPr/>
          <p:nvPr/>
        </p:nvSpPr>
        <p:spPr>
          <a:xfrm>
            <a:off x="4500563" y="765175"/>
            <a:ext cx="2663825" cy="1439863"/>
          </a:xfrm>
          <a:prstGeom prst="cloudCallout">
            <a:avLst>
              <a:gd name="adj1" fmla="val -47319"/>
              <a:gd name="adj2" fmla="val 12944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a:t>יש לנו עיניים חדות ראינו אתכם ממרחק מתקרבים לקן והסתלקנו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hannoch\Desktop\מנחם אב תשעח\P1030288.JPG">
            <a:extLst>
              <a:ext uri="{FF2B5EF4-FFF2-40B4-BE49-F238E27FC236}">
                <a16:creationId xmlns:a16="http://schemas.microsoft.com/office/drawing/2014/main" id="{BFCB70B9-59EF-72C6-9197-062E8431B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a:extLst>
              <a:ext uri="{FF2B5EF4-FFF2-40B4-BE49-F238E27FC236}">
                <a16:creationId xmlns:a16="http://schemas.microsoft.com/office/drawing/2014/main" id="{1E6D1768-44DC-8E4E-F965-8921A27BE477}"/>
              </a:ext>
            </a:extLst>
          </p:cNvPr>
          <p:cNvSpPr txBox="1">
            <a:spLocks noChangeArrowheads="1"/>
          </p:cNvSpPr>
          <p:nvPr/>
        </p:nvSpPr>
        <p:spPr bwMode="auto">
          <a:xfrm>
            <a:off x="5435600" y="0"/>
            <a:ext cx="3708400" cy="646113"/>
          </a:xfrm>
          <a:prstGeom prst="rect">
            <a:avLst/>
          </a:prstGeom>
          <a:gradFill rotWithShape="0">
            <a:gsLst>
              <a:gs pos="0">
                <a:srgbClr val="DDEBCF"/>
              </a:gs>
              <a:gs pos="50000">
                <a:srgbClr val="9CB86E"/>
              </a:gs>
              <a:gs pos="100000">
                <a:srgbClr val="156B13"/>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עש"ק נחמו תשע"ח -טו באב</a:t>
            </a:r>
          </a:p>
          <a:p>
            <a:pPr eaLnBrk="1" hangingPunct="1">
              <a:spcBef>
                <a:spcPct val="0"/>
              </a:spcBef>
              <a:buFontTx/>
              <a:buNone/>
            </a:pPr>
            <a:r>
              <a:rPr lang="he-IL" altLang="he-IL" sz="1800">
                <a:latin typeface="Arial" panose="020B0604020202020204" pitchFamily="34" charset="0"/>
              </a:rPr>
              <a:t>עם גיא נכדי תצפית על קינון הדאה</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תמונה 1" descr="‏‏P1030295 - עותק.JPG">
            <a:extLst>
              <a:ext uri="{FF2B5EF4-FFF2-40B4-BE49-F238E27FC236}">
                <a16:creationId xmlns:a16="http://schemas.microsoft.com/office/drawing/2014/main" id="{0AAF3F6F-E820-441E-AFF6-B97275DC24C0}"/>
              </a:ext>
            </a:extLst>
          </p:cNvPr>
          <p:cNvPicPr>
            <a:picLocks noGrp="1" noChangeAspect="1"/>
          </p:cNvPicPr>
          <p:nvPr isPhoto="1"/>
        </p:nvPicPr>
        <p:blipFill>
          <a:blip r:embed="rId2">
            <a:extLst>
              <a:ext uri="{28A0092B-C50C-407E-A947-70E740481C1C}">
                <a14:useLocalDpi xmlns:a14="http://schemas.microsoft.com/office/drawing/2010/main" val="0"/>
              </a:ext>
            </a:extLst>
          </a:blip>
          <a:srcRect t="5342"/>
          <a:stretch>
            <a:fillRect/>
          </a:stretch>
        </p:blipFill>
        <p:spPr bwMode="auto">
          <a:xfrm>
            <a:off x="0" y="836613"/>
            <a:ext cx="91440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a:extLst>
              <a:ext uri="{FF2B5EF4-FFF2-40B4-BE49-F238E27FC236}">
                <a16:creationId xmlns:a16="http://schemas.microsoft.com/office/drawing/2014/main" id="{68DD34DE-E148-2EF7-5148-EFC607799F60}"/>
              </a:ext>
            </a:extLst>
          </p:cNvPr>
          <p:cNvSpPr txBox="1">
            <a:spLocks noChangeArrowheads="1"/>
          </p:cNvSpPr>
          <p:nvPr/>
        </p:nvSpPr>
        <p:spPr bwMode="auto">
          <a:xfrm>
            <a:off x="0" y="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600">
                <a:latin typeface="Arial" panose="020B0604020202020204" pitchFamily="34" charset="0"/>
              </a:rPr>
              <a:t>את הדגירה, הנמשכת 33-26 יום, מבצעת בעיקר הנקבה (כ85%- מהזמן); הזכר מחליף אותה לזמן מועט ורק באור יום. –</a:t>
            </a:r>
            <a:r>
              <a:rPr lang="he-IL" altLang="he-IL" sz="1800" b="1">
                <a:solidFill>
                  <a:srgbClr val="C00000"/>
                </a:solidFill>
                <a:latin typeface="Arial" panose="020B0604020202020204" pitchFamily="34" charset="0"/>
              </a:rPr>
              <a:t>יאללה תסיימי רוצים לראות גוזלים!!!! .......</a:t>
            </a:r>
            <a:r>
              <a:rPr lang="he-IL" altLang="he-IL" sz="1600">
                <a:latin typeface="Arial" panose="020B0604020202020204" pitchFamily="34" charset="0"/>
              </a:rPr>
              <a:t>אולי היא יושבת על הגוזלים שבקעו?שומרת עליהם מהחם?</a:t>
            </a:r>
          </a:p>
          <a:p>
            <a:pPr eaLnBrk="1" hangingPunct="1">
              <a:spcBef>
                <a:spcPct val="0"/>
              </a:spcBef>
              <a:buFontTx/>
              <a:buNone/>
            </a:pPr>
            <a:r>
              <a:rPr lang="he-IL" altLang="he-IL" sz="1600">
                <a:latin typeface="Arial" panose="020B0604020202020204" pitchFamily="34" charset="0"/>
              </a:rPr>
              <a:t>הרי עברו כבר 34 יום מאז צלמנו את הביצים שהוטלו</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תמונה 1" descr="P1030287.JPG">
            <a:extLst>
              <a:ext uri="{FF2B5EF4-FFF2-40B4-BE49-F238E27FC236}">
                <a16:creationId xmlns:a16="http://schemas.microsoft.com/office/drawing/2014/main" id="{DFD4E3F5-636D-E301-2A69-570F51F17847}"/>
              </a:ext>
            </a:extLst>
          </p:cNvPr>
          <p:cNvPicPr>
            <a:picLocks noGrp="1" noChangeAspect="1"/>
          </p:cNvPicPr>
          <p:nvPr isPhoto="1"/>
        </p:nvPicPr>
        <p:blipFill>
          <a:blip r:embed="rId2">
            <a:extLst>
              <a:ext uri="{28A0092B-C50C-407E-A947-70E740481C1C}">
                <a14:useLocalDpi xmlns:a14="http://schemas.microsoft.com/office/drawing/2010/main" val="0"/>
              </a:ext>
            </a:extLst>
          </a:blip>
          <a:srcRect l="12988" b="11151"/>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a:extLst>
              <a:ext uri="{FF2B5EF4-FFF2-40B4-BE49-F238E27FC236}">
                <a16:creationId xmlns:a16="http://schemas.microsoft.com/office/drawing/2014/main" id="{3651DACE-8ED5-8607-6BA2-F9A2276EBB72}"/>
              </a:ext>
            </a:extLst>
          </p:cNvPr>
          <p:cNvSpPr txBox="1">
            <a:spLocks noChangeArrowheads="1"/>
          </p:cNvSpPr>
          <p:nvPr/>
        </p:nvSpPr>
        <p:spPr bwMode="auto">
          <a:xfrm>
            <a:off x="0" y="0"/>
            <a:ext cx="9036050"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600">
                <a:latin typeface="Arial" panose="020B0604020202020204" pitchFamily="34" charset="0"/>
              </a:rPr>
              <a:t>שני ההורים ידגרו על הביצים אולם, כשהגוזלים יבקעו, הזכר יבלה את רוב זמנו בחיפוש אחר מזון. תחילה הנקבה תזין את הגוזלים, ולעיתים תצוד בקרבת הקן אולם גם תקבל מזון מהזכר. לאחר שיפרחו מהקן ועד לגיל 80 יום, הפרחונים ימשיכו להיות תלויים בזכר, לקבלת מזונם, כשבתחילה הוא יעביר את המזון לפרחונים במקום נייח ובהמשך תוך כדי תעופה, באוויר.</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תמונה 1" descr="IMG-20180806-WA0013.jpg">
            <a:extLst>
              <a:ext uri="{FF2B5EF4-FFF2-40B4-BE49-F238E27FC236}">
                <a16:creationId xmlns:a16="http://schemas.microsoft.com/office/drawing/2014/main" id="{A6F13280-E0B2-7AEA-E979-FE5FBBA5A82E}"/>
              </a:ext>
            </a:extLst>
          </p:cNvPr>
          <p:cNvPicPr>
            <a:picLocks noGrp="1" noChangeAspect="1"/>
          </p:cNvPicPr>
          <p:nvPr isPhoto="1"/>
        </p:nvPicPr>
        <p:blipFill>
          <a:blip r:embed="rId2">
            <a:extLst>
              <a:ext uri="{28A0092B-C50C-407E-A947-70E740481C1C}">
                <a14:useLocalDpi xmlns:a14="http://schemas.microsoft.com/office/drawing/2010/main" val="0"/>
              </a:ext>
            </a:extLst>
          </a:blip>
          <a:srcRect l="6459" r="12988"/>
          <a:stretch>
            <a:fillRect/>
          </a:stretch>
        </p:blipFill>
        <p:spPr bwMode="auto">
          <a:xfrm>
            <a:off x="-38100" y="404813"/>
            <a:ext cx="9247188"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a:extLst>
              <a:ext uri="{FF2B5EF4-FFF2-40B4-BE49-F238E27FC236}">
                <a16:creationId xmlns:a16="http://schemas.microsoft.com/office/drawing/2014/main" id="{28BF8DB1-B243-D6B6-3710-422B777B9420}"/>
              </a:ext>
            </a:extLst>
          </p:cNvPr>
          <p:cNvSpPr txBox="1">
            <a:spLocks noChangeArrowheads="1"/>
          </p:cNvSpPr>
          <p:nvPr/>
        </p:nvSpPr>
        <p:spPr bwMode="auto">
          <a:xfrm>
            <a:off x="0" y="0"/>
            <a:ext cx="9144000" cy="64611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800">
                <a:latin typeface="Arial" panose="020B0604020202020204" pitchFamily="34" charset="0"/>
              </a:rPr>
              <a:t>כה מנחם אב בסימן טוב ובמזל טוב צוות התמרים מגיעים לחלקה במסגרת העבודה ורואים:</a:t>
            </a:r>
          </a:p>
          <a:p>
            <a:pPr eaLnBrk="1" hangingPunct="1">
              <a:spcBef>
                <a:spcPct val="0"/>
              </a:spcBef>
              <a:buFontTx/>
              <a:buNone/>
            </a:pPr>
            <a:endParaRPr lang="he-IL" altLang="he-IL" sz="18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תמונה 1" descr="P1030338.JPG">
            <a:extLst>
              <a:ext uri="{FF2B5EF4-FFF2-40B4-BE49-F238E27FC236}">
                <a16:creationId xmlns:a16="http://schemas.microsoft.com/office/drawing/2014/main" id="{9F2C9DDF-9393-3C88-C2B6-86655FE54481}"/>
              </a:ext>
            </a:extLst>
          </p:cNvPr>
          <p:cNvPicPr>
            <a:picLocks noGrp="1" noChangeAspect="1"/>
          </p:cNvPicPr>
          <p:nvPr isPhoto="1"/>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a:extLst>
              <a:ext uri="{FF2B5EF4-FFF2-40B4-BE49-F238E27FC236}">
                <a16:creationId xmlns:a16="http://schemas.microsoft.com/office/drawing/2014/main" id="{5C677E6B-DE49-3858-2749-BA5017CC360C}"/>
              </a:ext>
            </a:extLst>
          </p:cNvPr>
          <p:cNvSpPr txBox="1">
            <a:spLocks noChangeArrowheads="1"/>
          </p:cNvSpPr>
          <p:nvPr/>
        </p:nvSpPr>
        <p:spPr bwMode="auto">
          <a:xfrm>
            <a:off x="6551613" y="0"/>
            <a:ext cx="25923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he-IL" altLang="he-IL" sz="1600">
                <a:latin typeface="Arial" panose="020B0604020202020204" pitchFamily="34" charset="0"/>
              </a:rPr>
              <a:t>כז' מנחם אב. מתצפתים על הקן עם משקפת ממרחק של</a:t>
            </a:r>
          </a:p>
          <a:p>
            <a:pPr eaLnBrk="1" hangingPunct="1">
              <a:spcBef>
                <a:spcPct val="0"/>
              </a:spcBef>
              <a:buFontTx/>
              <a:buNone/>
            </a:pPr>
            <a:r>
              <a:rPr lang="he-IL" altLang="he-IL" sz="1600">
                <a:latin typeface="Arial" panose="020B0604020202020204" pitchFamily="34" charset="0"/>
              </a:rPr>
              <a:t> כ 200 מטר כדי לא להפריע</a:t>
            </a:r>
          </a:p>
          <a:p>
            <a:pPr eaLnBrk="1" hangingPunct="1">
              <a:spcBef>
                <a:spcPct val="0"/>
              </a:spcBef>
              <a:buFontTx/>
              <a:buNone/>
            </a:pPr>
            <a:r>
              <a:rPr lang="he-IL" altLang="he-IL" sz="1600">
                <a:latin typeface="Arial" panose="020B0604020202020204" pitchFamily="34" charset="0"/>
              </a:rPr>
              <a:t>משתמשים בזום</a:t>
            </a:r>
            <a:r>
              <a:rPr lang="en-US" altLang="he-IL" sz="1600">
                <a:latin typeface="Arial" panose="020B0604020202020204" pitchFamily="34" charset="0"/>
              </a:rPr>
              <a:t> 60X </a:t>
            </a:r>
            <a:endParaRPr lang="he-IL" altLang="he-IL" sz="1600">
              <a:latin typeface="Arial" panose="020B0604020202020204" pitchFamily="34" charset="0"/>
            </a:endParaRPr>
          </a:p>
        </p:txBody>
      </p:sp>
      <p:sp>
        <p:nvSpPr>
          <p:cNvPr id="4" name="אליפסה 3">
            <a:extLst>
              <a:ext uri="{FF2B5EF4-FFF2-40B4-BE49-F238E27FC236}">
                <a16:creationId xmlns:a16="http://schemas.microsoft.com/office/drawing/2014/main" id="{0178C766-9D15-AF88-3636-685C9FD75F3D}"/>
              </a:ext>
            </a:extLst>
          </p:cNvPr>
          <p:cNvSpPr/>
          <p:nvPr/>
        </p:nvSpPr>
        <p:spPr>
          <a:xfrm>
            <a:off x="3708400" y="3860800"/>
            <a:ext cx="647700" cy="57626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344</Words>
  <Application>Microsoft Office PowerPoint</Application>
  <PresentationFormat>‫הצגה על המסך (4:3)</PresentationFormat>
  <Paragraphs>41</Paragraphs>
  <Slides>29</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29</vt:i4>
      </vt:variant>
    </vt:vector>
  </HeadingPairs>
  <TitlesOfParts>
    <vt:vector size="35" baseType="lpstr">
      <vt:lpstr>Arial</vt:lpstr>
      <vt:lpstr>Calibri</vt:lpstr>
      <vt:lpstr>Times New Roman</vt:lpstr>
      <vt:lpstr>Aptos</vt:lpstr>
      <vt:lpstr>Guttman Yad-Brush</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Channoch</dc:creator>
  <cp:lastModifiedBy>Moshe Raanan</cp:lastModifiedBy>
  <cp:revision>53</cp:revision>
  <dcterms:created xsi:type="dcterms:W3CDTF">2018-08-09T12:49:27Z</dcterms:created>
  <dcterms:modified xsi:type="dcterms:W3CDTF">2025-02-23T18:36:34Z</dcterms:modified>
</cp:coreProperties>
</file>