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340" r:id="rId3"/>
    <p:sldId id="341" r:id="rId4"/>
    <p:sldId id="342" r:id="rId5"/>
    <p:sldId id="343" r:id="rId6"/>
    <p:sldId id="344" r:id="rId7"/>
    <p:sldId id="346" r:id="rId8"/>
    <p:sldId id="345" r:id="rId9"/>
    <p:sldId id="348" r:id="rId10"/>
    <p:sldId id="349" r:id="rId11"/>
    <p:sldId id="350" r:id="rId12"/>
    <p:sldId id="351" r:id="rId13"/>
    <p:sldId id="293" r:id="rId14"/>
    <p:sldId id="27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454" autoAdjust="0"/>
  </p:normalViewPr>
  <p:slideViewPr>
    <p:cSldViewPr>
      <p:cViewPr varScale="1">
        <p:scale>
          <a:sx n="71" d="100"/>
          <a:sy n="71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לא היה דין </a:t>
            </a:r>
            <a:r>
              <a:rPr lang="he-IL" dirty="0" err="1" smtClean="0"/>
              <a:t>סיקריקון</a:t>
            </a:r>
            <a:r>
              <a:rPr lang="he-IL" dirty="0" smtClean="0"/>
              <a:t> ביהודה בהרוגי מלחמה - מלחמת טיטוס </a:t>
            </a:r>
            <a:r>
              <a:rPr lang="he-IL" dirty="0" err="1" smtClean="0"/>
              <a:t>שהיתה</a:t>
            </a:r>
            <a:r>
              <a:rPr lang="he-IL" dirty="0" smtClean="0"/>
              <a:t> בירושלים וביהודה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מפחד</a:t>
            </a:r>
            <a:r>
              <a:rPr lang="he-IL" dirty="0" smtClean="0"/>
              <a:t>. דואג לראות הנולד שלא תארע תקלה בכך אם אעשה זאת: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שקא</a:t>
            </a:r>
            <a:r>
              <a:rPr lang="he-IL" b="1" dirty="0" smtClean="0"/>
              <a:t> </a:t>
            </a:r>
            <a:r>
              <a:rPr lang="he-IL" b="1" dirty="0" err="1" smtClean="0"/>
              <a:t>דריספק</a:t>
            </a:r>
            <a:r>
              <a:rPr lang="he-IL" dirty="0" smtClean="0"/>
              <a:t>. דופן של מרכבת נשים שקורין </a:t>
            </a:r>
            <a:r>
              <a:rPr lang="he-IL" dirty="0" err="1" smtClean="0"/>
              <a:t>ריטוג</a:t>
            </a:r>
            <a:r>
              <a:rPr lang="he-IL" dirty="0" smtClean="0"/>
              <a:t>''א בלשון אשכנז והיא כעין עגלה </a:t>
            </a:r>
            <a:r>
              <a:rPr lang="he-IL" dirty="0" err="1" smtClean="0"/>
              <a:t>דאמרינן</a:t>
            </a:r>
            <a:r>
              <a:rPr lang="he-IL" dirty="0" smtClean="0"/>
              <a:t> באותו ואת בנו (חולין דף עט.) כי </a:t>
            </a:r>
            <a:r>
              <a:rPr lang="he-IL" dirty="0" err="1" smtClean="0"/>
              <a:t>מעיילית</a:t>
            </a:r>
            <a:r>
              <a:rPr lang="he-IL" dirty="0" smtClean="0"/>
              <a:t> לי </a:t>
            </a:r>
            <a:r>
              <a:rPr lang="he-IL" dirty="0" err="1" smtClean="0"/>
              <a:t>כודנייתא</a:t>
            </a:r>
            <a:r>
              <a:rPr lang="he-IL" dirty="0" smtClean="0"/>
              <a:t> </a:t>
            </a:r>
            <a:r>
              <a:rPr lang="he-IL" dirty="0" err="1" smtClean="0"/>
              <a:t>בריספק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439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בנגידא</a:t>
            </a:r>
            <a:r>
              <a:rPr lang="he-IL" dirty="0" smtClean="0"/>
              <a:t>. אוב: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במאי </a:t>
            </a:r>
            <a:r>
              <a:rPr lang="he-IL" b="1" dirty="0" err="1" smtClean="0"/>
              <a:t>דפסק</a:t>
            </a:r>
            <a:r>
              <a:rPr lang="he-IL" b="1" dirty="0" smtClean="0"/>
              <a:t> </a:t>
            </a:r>
            <a:r>
              <a:rPr lang="he-IL" b="1" dirty="0" err="1" smtClean="0"/>
              <a:t>אנפשיה</a:t>
            </a:r>
            <a:r>
              <a:rPr lang="he-IL" dirty="0" smtClean="0"/>
              <a:t>. </a:t>
            </a:r>
            <a:r>
              <a:rPr lang="he-IL" dirty="0" err="1" smtClean="0"/>
              <a:t>מיקלי</a:t>
            </a:r>
            <a:r>
              <a:rPr lang="he-IL" dirty="0" smtClean="0"/>
              <a:t> ובדורי </a:t>
            </a:r>
            <a:r>
              <a:rPr lang="he-IL" dirty="0" err="1" smtClean="0"/>
              <a:t>קיטמא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בשכבת זרע רותחת</a:t>
            </a:r>
            <a:r>
              <a:rPr lang="he-IL" dirty="0" smtClean="0"/>
              <a:t>. מדה כנגד מדה שבעצתו התחיל העם לזנות אל בנות מואב: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דאמר</a:t>
            </a:r>
            <a:r>
              <a:rPr lang="he-IL" b="1" dirty="0" smtClean="0"/>
              <a:t> מר</a:t>
            </a:r>
            <a:r>
              <a:rPr lang="he-IL" dirty="0" smtClean="0"/>
              <a:t>. בעירובין (דף </a:t>
            </a:r>
            <a:r>
              <a:rPr lang="he-IL" dirty="0" err="1" smtClean="0"/>
              <a:t>כא</a:t>
            </a:r>
            <a:r>
              <a:rPr lang="he-IL" dirty="0" smtClean="0"/>
              <a:t>:) </a:t>
            </a:r>
            <a:r>
              <a:rPr lang="he-IL" dirty="0" err="1" smtClean="0"/>
              <a:t>ויליף</a:t>
            </a:r>
            <a:r>
              <a:rPr lang="he-IL" dirty="0" smtClean="0"/>
              <a:t> לה </a:t>
            </a:r>
            <a:r>
              <a:rPr lang="he-IL" dirty="0" err="1" smtClean="0"/>
              <a:t>מולהג</a:t>
            </a:r>
            <a:r>
              <a:rPr lang="he-IL" dirty="0" smtClean="0"/>
              <a:t> הרבה יגיעת בשר המלעיג הרבה נידון ביגיעת בשר וקרא בדברי סופרים כתיב ויותר </a:t>
            </a:r>
            <a:r>
              <a:rPr lang="he-IL" dirty="0" err="1" smtClean="0"/>
              <a:t>מהמה</a:t>
            </a:r>
            <a:r>
              <a:rPr lang="he-IL" dirty="0" smtClean="0"/>
              <a:t> בני הזהר בדברי סופרים יותר מדברי תורה: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נביאי האומות עובדי </a:t>
            </a:r>
            <a:r>
              <a:rPr lang="he-IL" b="1" dirty="0" err="1" smtClean="0"/>
              <a:t>ע''ז</a:t>
            </a:r>
            <a:r>
              <a:rPr lang="he-IL" dirty="0" smtClean="0"/>
              <a:t>. בלעם שהשכינה נגלית עליו והרשיע לדבר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780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בנגידא</a:t>
            </a:r>
            <a:r>
              <a:rPr lang="he-IL" dirty="0" smtClean="0"/>
              <a:t>. אוב: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במאי </a:t>
            </a:r>
            <a:r>
              <a:rPr lang="he-IL" b="1" dirty="0" err="1" smtClean="0"/>
              <a:t>דפסק</a:t>
            </a:r>
            <a:r>
              <a:rPr lang="he-IL" b="1" dirty="0" smtClean="0"/>
              <a:t> </a:t>
            </a:r>
            <a:r>
              <a:rPr lang="he-IL" b="1" dirty="0" err="1" smtClean="0"/>
              <a:t>אנפשיה</a:t>
            </a:r>
            <a:r>
              <a:rPr lang="he-IL" dirty="0" smtClean="0"/>
              <a:t>. </a:t>
            </a:r>
            <a:r>
              <a:rPr lang="he-IL" dirty="0" err="1" smtClean="0"/>
              <a:t>מיקלי</a:t>
            </a:r>
            <a:r>
              <a:rPr lang="he-IL" dirty="0" smtClean="0"/>
              <a:t> ובדורי </a:t>
            </a:r>
            <a:r>
              <a:rPr lang="he-IL" dirty="0" err="1" smtClean="0"/>
              <a:t>קיטמא</a:t>
            </a:r>
            <a:r>
              <a:rPr lang="he-IL" dirty="0" smtClean="0"/>
              <a:t>:</a:t>
            </a:r>
            <a:r>
              <a:rPr lang="he-IL" b="1" dirty="0" smtClean="0"/>
              <a:t> בשכבת זרע רותחת</a:t>
            </a:r>
            <a:r>
              <a:rPr lang="he-IL" dirty="0" smtClean="0"/>
              <a:t>. מדה כנגד מדה שבעצתו התחיל העם לזנות אל בנות מואב:</a:t>
            </a:r>
            <a:r>
              <a:rPr lang="he-IL" b="1" dirty="0" smtClean="0"/>
              <a:t> </a:t>
            </a:r>
            <a:r>
              <a:rPr lang="he-IL" b="1" dirty="0" err="1" smtClean="0"/>
              <a:t>דאמר</a:t>
            </a:r>
            <a:r>
              <a:rPr lang="he-IL" b="1" dirty="0" smtClean="0"/>
              <a:t> מר</a:t>
            </a:r>
            <a:r>
              <a:rPr lang="he-IL" dirty="0" smtClean="0"/>
              <a:t>. בעירובין (דף </a:t>
            </a:r>
            <a:r>
              <a:rPr lang="he-IL" dirty="0" err="1" smtClean="0"/>
              <a:t>כא</a:t>
            </a:r>
            <a:r>
              <a:rPr lang="he-IL" dirty="0" smtClean="0"/>
              <a:t>:) </a:t>
            </a:r>
            <a:r>
              <a:rPr lang="he-IL" dirty="0" err="1" smtClean="0"/>
              <a:t>ויליף</a:t>
            </a:r>
            <a:r>
              <a:rPr lang="he-IL" dirty="0" smtClean="0"/>
              <a:t> לה </a:t>
            </a:r>
            <a:r>
              <a:rPr lang="he-IL" dirty="0" err="1" smtClean="0"/>
              <a:t>מולהג</a:t>
            </a:r>
            <a:r>
              <a:rPr lang="he-IL" dirty="0" smtClean="0"/>
              <a:t> הרבה יגיעת בשר המלעיג הרבה נידון ביגיעת בשר וקרא בדברי סופרים כתיב ויותר </a:t>
            </a:r>
            <a:r>
              <a:rPr lang="he-IL" dirty="0" err="1" smtClean="0"/>
              <a:t>מהמה</a:t>
            </a:r>
            <a:r>
              <a:rPr lang="he-IL" dirty="0" smtClean="0"/>
              <a:t> בני הזהר בדברי סופרים יותר מדברי תורה:</a:t>
            </a:r>
            <a:r>
              <a:rPr lang="he-IL" b="1" dirty="0" smtClean="0"/>
              <a:t> נביאי האומות עובדי </a:t>
            </a:r>
            <a:r>
              <a:rPr lang="he-IL" b="1" dirty="0" err="1" smtClean="0"/>
              <a:t>ע''ז</a:t>
            </a:r>
            <a:r>
              <a:rPr lang="he-IL" dirty="0" smtClean="0"/>
              <a:t>. בלעם שהשכינה נגלית עליו והרשיע לדבר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08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איכול </a:t>
            </a:r>
            <a:r>
              <a:rPr lang="he-IL" b="1" dirty="0" err="1" smtClean="0"/>
              <a:t>קורצא</a:t>
            </a:r>
            <a:r>
              <a:rPr lang="he-IL" dirty="0" smtClean="0"/>
              <a:t>. מלשינות: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קורבנא</a:t>
            </a:r>
            <a:r>
              <a:rPr lang="he-IL" dirty="0" smtClean="0"/>
              <a:t>. קרבן להקריב על גבי המזבח </a:t>
            </a:r>
            <a:r>
              <a:rPr lang="he-IL" dirty="0" err="1" smtClean="0"/>
              <a:t>דקיימא</a:t>
            </a:r>
            <a:r>
              <a:rPr lang="he-IL" dirty="0" smtClean="0"/>
              <a:t> לן איש איש לרבות את עובדי כוכבים שנודרים נדרים ונדבות כישראל (חולין דף </a:t>
            </a:r>
            <a:r>
              <a:rPr lang="he-IL" dirty="0" err="1" smtClean="0"/>
              <a:t>יג</a:t>
            </a:r>
            <a:r>
              <a:rPr lang="he-IL" dirty="0" smtClean="0"/>
              <a:t>:):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בניב שפתים</a:t>
            </a:r>
            <a:r>
              <a:rPr lang="he-IL" dirty="0" smtClean="0"/>
              <a:t>. שפה העליונה: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לדידהו</a:t>
            </a:r>
            <a:r>
              <a:rPr lang="he-IL" b="1" dirty="0" smtClean="0"/>
              <a:t> לא הוי </a:t>
            </a:r>
            <a:r>
              <a:rPr lang="he-IL" b="1" dirty="0" err="1" smtClean="0"/>
              <a:t>מומא</a:t>
            </a:r>
            <a:r>
              <a:rPr lang="he-IL" dirty="0" smtClean="0"/>
              <a:t>. להקריב לגבוה בבמה </a:t>
            </a:r>
            <a:r>
              <a:rPr lang="he-IL" dirty="0" err="1" smtClean="0"/>
              <a:t>דידהו</a:t>
            </a:r>
            <a:r>
              <a:rPr lang="he-IL" dirty="0" smtClean="0"/>
              <a:t> אלא מחוסר אבר </a:t>
            </a:r>
            <a:r>
              <a:rPr lang="he-IL" dirty="0" err="1" smtClean="0"/>
              <a:t>דוקין</a:t>
            </a:r>
            <a:r>
              <a:rPr lang="he-IL" dirty="0" smtClean="0"/>
              <a:t> </a:t>
            </a:r>
            <a:r>
              <a:rPr lang="he-IL" dirty="0" err="1" smtClean="0"/>
              <a:t>טיל''ה</a:t>
            </a:r>
            <a:r>
              <a:rPr lang="he-IL" dirty="0" smtClean="0"/>
              <a:t> כמו הנוטה כדוק (ישעיה מ):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יאמרו המטיל מום בקדשים </a:t>
            </a:r>
            <a:r>
              <a:rPr lang="he-IL" b="1" dirty="0" err="1" smtClean="0"/>
              <a:t>יהרג</a:t>
            </a:r>
            <a:r>
              <a:rPr lang="he-IL" dirty="0" smtClean="0"/>
              <a:t>. </a:t>
            </a:r>
            <a:r>
              <a:rPr lang="he-IL" dirty="0" err="1" smtClean="0"/>
              <a:t>שיהו</a:t>
            </a:r>
            <a:r>
              <a:rPr lang="he-IL" dirty="0" smtClean="0"/>
              <a:t> </a:t>
            </a:r>
            <a:r>
              <a:rPr lang="he-IL" dirty="0" err="1" smtClean="0"/>
              <a:t>סבורין</a:t>
            </a:r>
            <a:r>
              <a:rPr lang="he-IL" dirty="0" smtClean="0"/>
              <a:t> שבשביל שהטיל מום בקדשים ועבר על מום לא יהיה בו (ויקרא </a:t>
            </a:r>
            <a:r>
              <a:rPr lang="he-IL" dirty="0" err="1" smtClean="0"/>
              <a:t>כב</a:t>
            </a:r>
            <a:r>
              <a:rPr lang="he-IL" dirty="0" smtClean="0"/>
              <a:t>) נהרג: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ענותנותו</a:t>
            </a:r>
            <a:r>
              <a:rPr lang="he-IL" dirty="0" smtClean="0"/>
              <a:t>. סבלנותו שסבל את זה ולא הרגו: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מהר"ם</a:t>
            </a:r>
            <a:r>
              <a:rPr lang="he-IL" b="1" dirty="0" smtClean="0"/>
              <a:t> </a:t>
            </a:r>
            <a:r>
              <a:rPr lang="he-IL" b="1" dirty="0" err="1" smtClean="0"/>
              <a:t>שי"ף</a:t>
            </a:r>
            <a:r>
              <a:rPr lang="he-IL" b="1" dirty="0" smtClean="0"/>
              <a:t>:</a:t>
            </a:r>
            <a:r>
              <a:rPr lang="he-IL" b="1" baseline="0" dirty="0" smtClean="0"/>
              <a:t> באיכה רבתי ז"ל והיה שם רבי זכריה בן </a:t>
            </a:r>
            <a:r>
              <a:rPr lang="he-IL" b="1" baseline="0" dirty="0" err="1" smtClean="0"/>
              <a:t>אבקוליס</a:t>
            </a:r>
            <a:r>
              <a:rPr lang="he-IL" b="1" baseline="0" dirty="0" smtClean="0"/>
              <a:t> והיה סיפק בידו למחות ולא מיחה </a:t>
            </a:r>
            <a:r>
              <a:rPr lang="he-IL" b="1" baseline="0" dirty="0" err="1" smtClean="0"/>
              <a:t>וכו</a:t>
            </a:r>
            <a:r>
              <a:rPr lang="he-IL" b="1" baseline="0" dirty="0" smtClean="0"/>
              <a:t>'.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81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יחזקאל כה/יד: </a:t>
            </a:r>
            <a:r>
              <a:rPr lang="he-IL" dirty="0" smtClean="0"/>
              <a:t>וְנָתַתִּי אֶת-נִקְמָתִי בֶּאֱדוֹם, בְּיַד עַמִּי יִשְׂרָאֵל, וְעָשׂוּ בֶאֱדוֹם, כְּאַפִּי וְכַחֲמָתִי; וְיָדְעוּ אֶת-נִקְמָתִי</a:t>
            </a:r>
            <a:r>
              <a:rPr lang="he-IL" baseline="0" dirty="0" smtClean="0"/>
              <a:t> </a:t>
            </a:r>
            <a:r>
              <a:rPr lang="he-IL" dirty="0" smtClean="0"/>
              <a:t>נְאֻם אֲדֹנָי יְהוִה.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שדא </a:t>
            </a:r>
            <a:r>
              <a:rPr lang="he-IL" b="1" dirty="0" err="1" smtClean="0"/>
              <a:t>גירא</a:t>
            </a:r>
            <a:r>
              <a:rPr lang="he-IL" b="1" dirty="0" smtClean="0"/>
              <a:t> למזרח</a:t>
            </a:r>
            <a:r>
              <a:rPr lang="he-IL" dirty="0" smtClean="0"/>
              <a:t>. לקסום קסם כשהיה סמוך לירושלים: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ביד עמי ישראל</a:t>
            </a:r>
            <a:r>
              <a:rPr lang="he-IL" dirty="0" smtClean="0"/>
              <a:t>. על ידי עמי ישראל:</a:t>
            </a:r>
            <a:r>
              <a:rPr lang="he-IL" b="1" dirty="0" smtClean="0"/>
              <a:t> ולכפורי ידיה</a:t>
            </a:r>
            <a:r>
              <a:rPr lang="he-IL" dirty="0" smtClean="0"/>
              <a:t>. לקנח ידיו: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נקדה</a:t>
            </a:r>
            <a:r>
              <a:rPr lang="he-IL" dirty="0" smtClean="0"/>
              <a:t>. נקבה לשון </a:t>
            </a:r>
            <a:r>
              <a:rPr lang="he-IL" dirty="0" err="1" smtClean="0"/>
              <a:t>מקדרין</a:t>
            </a:r>
            <a:r>
              <a:rPr lang="he-IL" dirty="0" smtClean="0"/>
              <a:t> בהרים (עירובין דף נח.) נקדה לו חמה זרחה בשבילו במסכת תענית (דף כ.):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ציצתו</a:t>
            </a:r>
            <a:r>
              <a:rPr lang="he-IL" dirty="0" smtClean="0"/>
              <a:t>. ציצית של טליתו:</a:t>
            </a:r>
            <a:r>
              <a:rPr lang="he-IL" b="1" dirty="0" smtClean="0"/>
              <a:t> נגררת על גבי כרים וכסתות</a:t>
            </a:r>
            <a:r>
              <a:rPr lang="he-IL" dirty="0" smtClean="0"/>
              <a:t>. שלא היה מהלך אלא על גבי מילת: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ואיכא </a:t>
            </a:r>
            <a:r>
              <a:rPr lang="he-IL" b="1" dirty="0" err="1" smtClean="0"/>
              <a:t>דאמרי</a:t>
            </a:r>
            <a:r>
              <a:rPr lang="he-IL" dirty="0" smtClean="0"/>
              <a:t>. בן ציצית שמו ולמה נקרא שמו הכסת </a:t>
            </a:r>
            <a:r>
              <a:rPr lang="he-IL" dirty="0" err="1" smtClean="0"/>
              <a:t>שהיתה</a:t>
            </a:r>
            <a:r>
              <a:rPr lang="he-IL" dirty="0" smtClean="0"/>
              <a:t> כסתו </a:t>
            </a:r>
            <a:r>
              <a:rPr lang="he-IL" dirty="0" err="1" smtClean="0"/>
              <a:t>כסא</a:t>
            </a:r>
            <a:r>
              <a:rPr lang="he-IL" dirty="0" smtClean="0"/>
              <a:t> שלו מוטלת בין גדולי רומי כשהי' הולך ברומי להקביל פני קיסר: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0" dirty="0" err="1" smtClean="0">
                <a:effectLst/>
              </a:rPr>
              <a:t>אכלבא</a:t>
            </a:r>
            <a:r>
              <a:rPr lang="he-IL" b="0" baseline="0" dirty="0" smtClean="0">
                <a:effectLst/>
              </a:rPr>
              <a:t> = אוצר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בריוני</a:t>
            </a:r>
            <a:r>
              <a:rPr lang="he-IL" dirty="0" smtClean="0"/>
              <a:t>. אנשים ריקים ופוחזים למלחמה: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 אמרו להו רבנן</a:t>
            </a:r>
            <a:r>
              <a:rPr lang="he-IL" dirty="0" smtClean="0"/>
              <a:t>. </a:t>
            </a:r>
            <a:r>
              <a:rPr lang="he-IL" dirty="0" err="1" smtClean="0"/>
              <a:t>להנך</a:t>
            </a:r>
            <a:r>
              <a:rPr lang="he-IL" dirty="0" smtClean="0"/>
              <a:t> בריוני: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מסתייעא</a:t>
            </a:r>
            <a:r>
              <a:rPr lang="he-IL" b="1" dirty="0" smtClean="0"/>
              <a:t> מילתא</a:t>
            </a:r>
            <a:r>
              <a:rPr lang="he-IL" dirty="0" smtClean="0"/>
              <a:t>. לנצח: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קמו</a:t>
            </a:r>
            <a:r>
              <a:rPr lang="he-IL" dirty="0" smtClean="0"/>
              <a:t>. בריוני:</a:t>
            </a:r>
            <a:r>
              <a:rPr lang="he-IL" b="1" dirty="0" smtClean="0"/>
              <a:t> </a:t>
            </a:r>
            <a:r>
              <a:rPr lang="he-IL" b="1" dirty="0" err="1" smtClean="0"/>
              <a:t>קלינהו</a:t>
            </a:r>
            <a:r>
              <a:rPr lang="he-IL" b="1" dirty="0" smtClean="0"/>
              <a:t> </a:t>
            </a:r>
            <a:r>
              <a:rPr lang="he-IL" b="1" dirty="0" err="1" smtClean="0"/>
              <a:t>להנך</a:t>
            </a:r>
            <a:r>
              <a:rPr lang="he-IL" b="1" dirty="0" smtClean="0"/>
              <a:t> </a:t>
            </a:r>
            <a:r>
              <a:rPr lang="he-IL" b="1" dirty="0" err="1" smtClean="0"/>
              <a:t>אמברי</a:t>
            </a:r>
            <a:r>
              <a:rPr lang="he-IL" dirty="0" smtClean="0"/>
              <a:t>. לאוצרות התבואה ועצים כדי שילחמו.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3922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סמידא</a:t>
            </a:r>
            <a:r>
              <a:rPr lang="he-IL" dirty="0" smtClean="0"/>
              <a:t>. </a:t>
            </a:r>
            <a:r>
              <a:rPr lang="he-IL" dirty="0" err="1" smtClean="0"/>
              <a:t>סלת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חיוורתא</a:t>
            </a:r>
            <a:r>
              <a:rPr lang="he-IL" dirty="0" smtClean="0"/>
              <a:t>. פת נקייה: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גושקרא</a:t>
            </a:r>
            <a:r>
              <a:rPr lang="he-IL" dirty="0" smtClean="0"/>
              <a:t>. פת קיבר </a:t>
            </a:r>
            <a:r>
              <a:rPr lang="he-IL" dirty="0" err="1" smtClean="0"/>
              <a:t>שאונדיי</a:t>
            </a:r>
            <a:r>
              <a:rPr lang="he-IL" dirty="0" smtClean="0"/>
              <a:t>''ר: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איתיב</a:t>
            </a:r>
            <a:r>
              <a:rPr lang="he-IL" b="1" dirty="0" smtClean="0"/>
              <a:t>=ישב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פרתא</a:t>
            </a:r>
            <a:r>
              <a:rPr lang="he-IL" dirty="0" smtClean="0"/>
              <a:t>. פרש של גללי בהמה:</a:t>
            </a:r>
            <a:r>
              <a:rPr lang="he-IL" b="1" dirty="0" smtClean="0"/>
              <a:t> ומתה</a:t>
            </a:r>
            <a:r>
              <a:rPr lang="he-IL" dirty="0" smtClean="0"/>
              <a:t>. מחמת </a:t>
            </a:r>
            <a:r>
              <a:rPr lang="he-IL" dirty="0" err="1" smtClean="0"/>
              <a:t>איסטניסותה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גרוגרות</a:t>
            </a:r>
            <a:r>
              <a:rPr lang="he-IL" dirty="0" smtClean="0"/>
              <a:t>. מאותם שנשארו לרבי צדוק שמצץ את מימיה ומצאתה היא ואכלת' לרעבונה ומריח החולי של רבי צדוק שנכנס בגרוגרת טעמה ומתה </a:t>
            </a:r>
            <a:r>
              <a:rPr lang="he-IL" dirty="0" err="1" smtClean="0"/>
              <a:t>באסטניסו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הוה</a:t>
            </a:r>
            <a:r>
              <a:rPr lang="he-IL" b="1" dirty="0" smtClean="0"/>
              <a:t> מתחזי</a:t>
            </a:r>
            <a:r>
              <a:rPr lang="he-IL" dirty="0" smtClean="0"/>
              <a:t>. בגרונו:</a:t>
            </a:r>
            <a:r>
              <a:rPr lang="he-IL" b="1" dirty="0" smtClean="0"/>
              <a:t> </a:t>
            </a:r>
            <a:r>
              <a:rPr lang="he-IL" b="1" dirty="0" err="1" smtClean="0"/>
              <a:t>מאבראי</a:t>
            </a:r>
            <a:r>
              <a:rPr lang="he-IL" dirty="0" smtClean="0"/>
              <a:t>. מחמת שהיה כחוש: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כי </a:t>
            </a:r>
            <a:r>
              <a:rPr lang="he-IL" b="1" dirty="0" err="1" smtClean="0"/>
              <a:t>הוה</a:t>
            </a:r>
            <a:r>
              <a:rPr lang="he-IL" b="1" dirty="0" smtClean="0"/>
              <a:t> בריא</a:t>
            </a:r>
            <a:r>
              <a:rPr lang="he-IL" dirty="0" smtClean="0"/>
              <a:t>. כשגמר תעניותיו ורצה להברות עצמו: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הוו </a:t>
            </a:r>
            <a:r>
              <a:rPr lang="he-IL" b="1" dirty="0" err="1" smtClean="0"/>
              <a:t>מייתי</a:t>
            </a:r>
            <a:r>
              <a:rPr lang="he-IL" b="1" dirty="0" smtClean="0"/>
              <a:t> ליה גרוגרות</a:t>
            </a:r>
            <a:r>
              <a:rPr lang="he-IL" dirty="0" smtClean="0"/>
              <a:t>. תאנים יבשין מפני שלא היה יכול לבלוע דבר עבה והיה מוצץ את מימיהן ומשליך הגרוגרות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יחזקאל ז/</a:t>
            </a:r>
            <a:r>
              <a:rPr lang="he-IL" b="1" dirty="0" err="1" smtClean="0"/>
              <a:t>יט</a:t>
            </a:r>
            <a:r>
              <a:rPr lang="he-IL" b="1" dirty="0" smtClean="0"/>
              <a:t>: </a:t>
            </a:r>
            <a:r>
              <a:rPr lang="he-IL" dirty="0" smtClean="0"/>
              <a:t>כַּסְפָּם בַּחוּצוֹת יַשְׁלִיכוּ, וּזְהָבָם לְנִדָּה יִהְיֶה</a:t>
            </a:r>
            <a:r>
              <a:rPr lang="he-IL" baseline="0" dirty="0" smtClean="0"/>
              <a:t> </a:t>
            </a:r>
            <a:r>
              <a:rPr lang="he-IL" dirty="0" smtClean="0"/>
              <a:t>כַּסְפָּם וּזְהָבָם לֹא-יוּכַל לְהַצִּילָם בְּיוֹם עֶבְרַת יְהוָה, נַפְשָׁם לֹא יְשַׂבֵּעוּ וּמֵעֵיהֶם לֹא יְמַלֵּאוּ:  כִּי-מִכְשׁוֹל </a:t>
            </a:r>
            <a:r>
              <a:rPr lang="he-IL" dirty="0" err="1" smtClean="0"/>
              <a:t>עֲו‍ֹנָם</a:t>
            </a:r>
            <a:r>
              <a:rPr lang="he-IL" dirty="0" smtClean="0"/>
              <a:t>, הָיָה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62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שלח ליה</a:t>
            </a:r>
            <a:r>
              <a:rPr lang="he-IL" dirty="0" smtClean="0"/>
              <a:t>. רבן יוחנן בן זכאי תא לגבאי בצנעא: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אמר ליה</a:t>
            </a:r>
            <a:r>
              <a:rPr lang="he-IL" dirty="0" smtClean="0"/>
              <a:t>. רבן יוחנן בן זכאי:</a:t>
            </a:r>
            <a:r>
              <a:rPr lang="he-IL" b="1" dirty="0" smtClean="0"/>
              <a:t> עד אימתי </a:t>
            </a:r>
            <a:r>
              <a:rPr lang="he-IL" b="1" dirty="0" err="1" smtClean="0"/>
              <a:t>עבדיתו</a:t>
            </a:r>
            <a:r>
              <a:rPr lang="he-IL" b="1" dirty="0" smtClean="0"/>
              <a:t> הכי</a:t>
            </a:r>
            <a:r>
              <a:rPr lang="he-IL" dirty="0" smtClean="0"/>
              <a:t>. דלא שבקיתון </a:t>
            </a:r>
            <a:r>
              <a:rPr lang="he-IL" dirty="0" err="1" smtClean="0"/>
              <a:t>לאשלומי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חזי לי </a:t>
            </a:r>
            <a:r>
              <a:rPr lang="he-IL" b="1" dirty="0" err="1" smtClean="0"/>
              <a:t>תקנתא</a:t>
            </a:r>
            <a:r>
              <a:rPr lang="he-IL" b="1" dirty="0" smtClean="0"/>
              <a:t> לדידי</a:t>
            </a:r>
            <a:r>
              <a:rPr lang="he-IL" dirty="0" smtClean="0"/>
              <a:t>. </a:t>
            </a:r>
            <a:r>
              <a:rPr lang="he-IL" dirty="0" err="1" smtClean="0"/>
              <a:t>שיניחוני</a:t>
            </a:r>
            <a:r>
              <a:rPr lang="he-IL" dirty="0" smtClean="0"/>
              <a:t> לצאת מן העיר: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נקוט נפשך בקצירי</a:t>
            </a:r>
            <a:r>
              <a:rPr lang="he-IL" dirty="0" smtClean="0"/>
              <a:t>. החזק עצמך כחולה הוציא קול שאתה חולה:</a:t>
            </a:r>
            <a:r>
              <a:rPr lang="he-IL" b="1" dirty="0" smtClean="0"/>
              <a:t> </a:t>
            </a:r>
            <a:r>
              <a:rPr lang="he-IL" b="1" dirty="0" err="1" smtClean="0"/>
              <a:t>לישיילו</a:t>
            </a:r>
            <a:r>
              <a:rPr lang="he-IL" b="1" dirty="0" smtClean="0"/>
              <a:t> בך</a:t>
            </a:r>
            <a:r>
              <a:rPr lang="he-IL" dirty="0" smtClean="0"/>
              <a:t>. כמו שאתה גוסס: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ואייתי מידי </a:t>
            </a:r>
            <a:r>
              <a:rPr lang="he-IL" b="1" dirty="0" err="1" smtClean="0"/>
              <a:t>סריא</a:t>
            </a:r>
            <a:r>
              <a:rPr lang="he-IL" dirty="0" smtClean="0"/>
              <a:t>. דבר מסריח כגון נבילה:</a:t>
            </a:r>
            <a:r>
              <a:rPr lang="he-IL" b="1" dirty="0" smtClean="0"/>
              <a:t> ואגני גבך</a:t>
            </a:r>
            <a:r>
              <a:rPr lang="he-IL" dirty="0" smtClean="0"/>
              <a:t>. והשכב </a:t>
            </a:r>
            <a:r>
              <a:rPr lang="he-IL" dirty="0" err="1" smtClean="0"/>
              <a:t>במטתך</a:t>
            </a:r>
            <a:r>
              <a:rPr lang="he-IL" dirty="0" smtClean="0"/>
              <a:t> עמך שיאמרו מת הוא ומסריח כבר: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וליעיילו</a:t>
            </a:r>
            <a:r>
              <a:rPr lang="he-IL" b="1" dirty="0" smtClean="0"/>
              <a:t> בך תלמידך</a:t>
            </a:r>
            <a:r>
              <a:rPr lang="he-IL" dirty="0" smtClean="0"/>
              <a:t>. יכנסו תחת רגלי </a:t>
            </a:r>
            <a:r>
              <a:rPr lang="he-IL" dirty="0" err="1" smtClean="0"/>
              <a:t>מטתך</a:t>
            </a:r>
            <a:r>
              <a:rPr lang="he-IL" dirty="0" smtClean="0"/>
              <a:t> לשאת ולא יניחו אחרים לשאת </a:t>
            </a:r>
            <a:r>
              <a:rPr lang="he-IL" dirty="0" err="1" smtClean="0"/>
              <a:t>דאינון</a:t>
            </a:r>
            <a:r>
              <a:rPr lang="he-IL" dirty="0" smtClean="0"/>
              <a:t> ידעין </a:t>
            </a:r>
            <a:r>
              <a:rPr lang="he-IL" dirty="0" err="1" smtClean="0"/>
              <a:t>דחייא</a:t>
            </a:r>
            <a:r>
              <a:rPr lang="he-IL" dirty="0" smtClean="0"/>
              <a:t> קליל ממיתה: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בעו</a:t>
            </a:r>
            <a:r>
              <a:rPr lang="he-IL" dirty="0" smtClean="0"/>
              <a:t>. הנך בריוני:</a:t>
            </a:r>
            <a:r>
              <a:rPr lang="he-IL" b="1" dirty="0" smtClean="0"/>
              <a:t> </a:t>
            </a:r>
            <a:r>
              <a:rPr lang="he-IL" b="1" dirty="0" err="1" smtClean="0"/>
              <a:t>למדקריה</a:t>
            </a:r>
            <a:r>
              <a:rPr lang="he-IL" dirty="0" smtClean="0"/>
              <a:t>. </a:t>
            </a:r>
            <a:r>
              <a:rPr lang="he-IL" dirty="0" err="1" smtClean="0"/>
              <a:t>ברמחים</a:t>
            </a:r>
            <a:r>
              <a:rPr lang="he-IL" dirty="0" smtClean="0"/>
              <a:t> שמא מערים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אמר להו</a:t>
            </a:r>
            <a:r>
              <a:rPr lang="he-IL" dirty="0" smtClean="0"/>
              <a:t>. אבא </a:t>
            </a:r>
            <a:r>
              <a:rPr lang="he-IL" dirty="0" err="1" smtClean="0"/>
              <a:t>סקרא</a:t>
            </a:r>
            <a:r>
              <a:rPr lang="he-IL" dirty="0" smtClean="0"/>
              <a:t>:</a:t>
            </a:r>
            <a:r>
              <a:rPr lang="he-IL" b="1" dirty="0" smtClean="0"/>
              <a:t> יאמרו</a:t>
            </a:r>
            <a:r>
              <a:rPr lang="he-IL" dirty="0" smtClean="0"/>
              <a:t>. הרומיים עליכם שאפילו רבן דקרו: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למידחפיה</a:t>
            </a:r>
            <a:r>
              <a:rPr lang="he-IL" dirty="0" smtClean="0"/>
              <a:t>. אולי יצעק: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8717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ישעיהו י/לד: </a:t>
            </a:r>
            <a:r>
              <a:rPr lang="he-IL" dirty="0" smtClean="0"/>
              <a:t>וְהַלְּבָנוֹן, בְּאַדִּיר </a:t>
            </a:r>
            <a:r>
              <a:rPr lang="he-IL" dirty="0" err="1" smtClean="0"/>
              <a:t>יִפּוֹל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ירמיהו ל/</a:t>
            </a:r>
            <a:r>
              <a:rPr lang="he-IL" b="1" dirty="0" err="1" smtClean="0"/>
              <a:t>כא</a:t>
            </a:r>
            <a:r>
              <a:rPr lang="he-IL" b="1" dirty="0" smtClean="0"/>
              <a:t>: </a:t>
            </a:r>
            <a:r>
              <a:rPr lang="he-IL" dirty="0" smtClean="0"/>
              <a:t>וְהָיָה </a:t>
            </a:r>
            <a:r>
              <a:rPr lang="he-IL" dirty="0" err="1" smtClean="0"/>
              <a:t>אַדִּירו</a:t>
            </a:r>
            <a:r>
              <a:rPr lang="he-IL" dirty="0" smtClean="0"/>
              <a:t>ֹ מִמֶּנּוּ, וּמֹשְׁלוֹ מִקִּרְבּוֹ יֵצֵא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ישעיהו מד/כה: </a:t>
            </a:r>
            <a:r>
              <a:rPr lang="he-IL" dirty="0" smtClean="0"/>
              <a:t>מֵשִׁיב חֲכָמִים אָחוֹר, וְדַעְתָּם יְסַכֵּל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דלאו</a:t>
            </a:r>
            <a:r>
              <a:rPr lang="he-IL" b="1" dirty="0" smtClean="0"/>
              <a:t> </a:t>
            </a:r>
            <a:r>
              <a:rPr lang="he-IL" b="1" dirty="0" err="1" smtClean="0"/>
              <a:t>מלכא</a:t>
            </a:r>
            <a:r>
              <a:rPr lang="he-IL" b="1" dirty="0" smtClean="0"/>
              <a:t> אנא</a:t>
            </a:r>
            <a:r>
              <a:rPr lang="he-IL" dirty="0" smtClean="0"/>
              <a:t>. והתעללת בי: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איברא</a:t>
            </a:r>
            <a:r>
              <a:rPr lang="he-IL" b="1" dirty="0" smtClean="0"/>
              <a:t> </a:t>
            </a:r>
            <a:r>
              <a:rPr lang="he-IL" b="1" dirty="0" err="1" smtClean="0"/>
              <a:t>מלכא</a:t>
            </a:r>
            <a:r>
              <a:rPr lang="he-IL" b="1" dirty="0" smtClean="0"/>
              <a:t> את</a:t>
            </a:r>
            <a:r>
              <a:rPr lang="he-IL" dirty="0" smtClean="0"/>
              <a:t>. מלך אתה עתיד להיות: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והיה </a:t>
            </a:r>
            <a:r>
              <a:rPr lang="he-IL" b="1" dirty="0" err="1" smtClean="0"/>
              <a:t>אדירו</a:t>
            </a:r>
            <a:r>
              <a:rPr lang="he-IL" b="1" dirty="0" smtClean="0"/>
              <a:t> ממנו ומושלו מקרבו יצא</a:t>
            </a:r>
            <a:r>
              <a:rPr lang="he-IL" dirty="0" smtClean="0"/>
              <a:t>. </a:t>
            </a:r>
            <a:r>
              <a:rPr lang="he-IL" dirty="0" err="1" smtClean="0"/>
              <a:t>אלמא</a:t>
            </a:r>
            <a:r>
              <a:rPr lang="he-IL" dirty="0" smtClean="0"/>
              <a:t> אדיר הוא מושל: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לבנון זה בית המקדש</a:t>
            </a:r>
            <a:r>
              <a:rPr lang="he-IL" dirty="0" smtClean="0"/>
              <a:t>. שמלבין עונותיהן של ישראל: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כרוך עליה</a:t>
            </a:r>
            <a:r>
              <a:rPr lang="he-IL" dirty="0" smtClean="0"/>
              <a:t>. דבוק ולהוט אחריה: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אין </a:t>
            </a:r>
            <a:r>
              <a:rPr lang="he-IL" b="1" dirty="0" err="1" smtClean="0"/>
              <a:t>שוברין</a:t>
            </a:r>
            <a:r>
              <a:rPr lang="he-IL" b="1" dirty="0" smtClean="0"/>
              <a:t> את החבית</a:t>
            </a:r>
            <a:r>
              <a:rPr lang="he-IL" dirty="0" smtClean="0"/>
              <a:t>. כדי שילך לו הדרקון כך היה לכם להשחית חומת העיר </a:t>
            </a:r>
            <a:r>
              <a:rPr lang="he-IL" dirty="0" err="1" smtClean="0"/>
              <a:t>ולשורפה</a:t>
            </a:r>
            <a:r>
              <a:rPr lang="he-IL" dirty="0" smtClean="0"/>
              <a:t> באש כדי להשליך אותן בריוני מתוכה: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וחביתא</a:t>
            </a:r>
            <a:r>
              <a:rPr lang="he-IL" b="1" dirty="0" smtClean="0"/>
              <a:t> שבקינן לה</a:t>
            </a:r>
            <a:r>
              <a:rPr lang="he-IL" dirty="0" smtClean="0"/>
              <a:t>. כך היינו מצפים אולי נוכל להם ולהוציאם ממנה ותהיה העיר קיימת ונשלים עמך: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01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משלי </a:t>
            </a:r>
            <a:r>
              <a:rPr lang="he-IL" b="1" dirty="0" err="1" smtClean="0"/>
              <a:t>יז</a:t>
            </a:r>
            <a:r>
              <a:rPr lang="he-IL" b="1" dirty="0" smtClean="0"/>
              <a:t>/</a:t>
            </a:r>
            <a:r>
              <a:rPr lang="he-IL" b="1" dirty="0" err="1" smtClean="0"/>
              <a:t>כב</a:t>
            </a:r>
            <a:r>
              <a:rPr lang="he-IL" b="1" dirty="0" smtClean="0"/>
              <a:t>: </a:t>
            </a:r>
            <a:r>
              <a:rPr lang="he-IL" dirty="0" smtClean="0"/>
              <a:t>וְרוּחַ נְכֵאָה, תְּיַבֶּשׁ-גָּרֶם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ישעיהו מד/כה: </a:t>
            </a:r>
            <a:r>
              <a:rPr lang="he-IL" dirty="0" smtClean="0"/>
              <a:t>מֵשִׁיב חֲכָמִים אָחוֹר, וְדַעְתָּם יְסַכֵּל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פריסתקא</a:t>
            </a:r>
            <a:r>
              <a:rPr lang="he-IL" dirty="0" smtClean="0"/>
              <a:t>. שליח: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נפיק</a:t>
            </a:r>
            <a:r>
              <a:rPr lang="he-IL" dirty="0" smtClean="0"/>
              <a:t>. </a:t>
            </a:r>
            <a:r>
              <a:rPr lang="he-IL" dirty="0" err="1" smtClean="0"/>
              <a:t>שנתדשנו</a:t>
            </a:r>
            <a:r>
              <a:rPr lang="he-IL" dirty="0" smtClean="0"/>
              <a:t> אבריו משמחת השמועה: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ורוח נכאה תיבש גרם</a:t>
            </a:r>
            <a:r>
              <a:rPr lang="he-IL" dirty="0" smtClean="0"/>
              <a:t>. וכאשר </a:t>
            </a:r>
            <a:r>
              <a:rPr lang="he-IL" dirty="0" err="1" smtClean="0"/>
              <a:t>תכאה</a:t>
            </a:r>
            <a:r>
              <a:rPr lang="he-IL" dirty="0" smtClean="0"/>
              <a:t> רוחך מחמת השונא תיבש העצם שלך: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תן לי יבנה</a:t>
            </a:r>
            <a:r>
              <a:rPr lang="he-IL" dirty="0" smtClean="0"/>
              <a:t>. שלא </a:t>
            </a:r>
            <a:r>
              <a:rPr lang="he-IL" dirty="0" err="1" smtClean="0"/>
              <a:t>תחריבנה</a:t>
            </a:r>
            <a:r>
              <a:rPr lang="he-IL" dirty="0" smtClean="0"/>
              <a:t> ולא תהרוג חכמיה: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ושושילתא</a:t>
            </a:r>
            <a:r>
              <a:rPr lang="he-IL" b="1" dirty="0" smtClean="0"/>
              <a:t> דרבן גמליאל</a:t>
            </a:r>
            <a:r>
              <a:rPr lang="he-IL" dirty="0" smtClean="0"/>
              <a:t>. משפחת הנשיא שלא תהרגם שלא תכלה שולטנות בית דוד: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ואסוותא</a:t>
            </a:r>
            <a:r>
              <a:rPr lang="he-IL" dirty="0" smtClean="0"/>
              <a:t>. רופאים תן לי מאנשיך שירפאו את רבי צדוק שלא היה יכול לבלוע אוכל לפי </a:t>
            </a:r>
            <a:r>
              <a:rPr lang="he-IL" dirty="0" err="1" smtClean="0"/>
              <a:t>שנתקצרו</a:t>
            </a:r>
            <a:r>
              <a:rPr lang="he-IL" dirty="0" smtClean="0"/>
              <a:t> מעיו בתעניותיו: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והוא סבר</a:t>
            </a:r>
            <a:r>
              <a:rPr lang="he-IL" dirty="0" smtClean="0"/>
              <a:t>. רבן יוחנן סבר:</a:t>
            </a:r>
            <a:r>
              <a:rPr lang="he-IL" b="1" dirty="0" smtClean="0"/>
              <a:t> כולי האי</a:t>
            </a:r>
            <a:r>
              <a:rPr lang="he-IL" dirty="0" smtClean="0"/>
              <a:t>. </a:t>
            </a:r>
            <a:r>
              <a:rPr lang="he-IL" dirty="0" err="1" smtClean="0"/>
              <a:t>דלישבק</a:t>
            </a:r>
            <a:r>
              <a:rPr lang="he-IL" dirty="0" smtClean="0"/>
              <a:t> לירושלים לא עביד ליה </a:t>
            </a:r>
            <a:r>
              <a:rPr lang="he-IL" dirty="0" err="1" smtClean="0"/>
              <a:t>ואשתכח</a:t>
            </a:r>
            <a:r>
              <a:rPr lang="he-IL" dirty="0" smtClean="0"/>
              <a:t> </a:t>
            </a:r>
            <a:r>
              <a:rPr lang="he-IL" dirty="0" err="1" smtClean="0"/>
              <a:t>דאפי</a:t>
            </a:r>
            <a:r>
              <a:rPr lang="he-IL" dirty="0" smtClean="0"/>
              <a:t>' הצלה פורתא לא עבדי הלכך </a:t>
            </a:r>
            <a:r>
              <a:rPr lang="he-IL" dirty="0" err="1" smtClean="0"/>
              <a:t>בעינא</a:t>
            </a:r>
            <a:r>
              <a:rPr lang="he-IL" dirty="0" smtClean="0"/>
              <a:t> מיניה הא </a:t>
            </a:r>
            <a:r>
              <a:rPr lang="he-IL" dirty="0" err="1" smtClean="0"/>
              <a:t>דתיהוי</a:t>
            </a:r>
            <a:r>
              <a:rPr lang="he-IL" dirty="0" smtClean="0"/>
              <a:t> הצלה פורתא: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248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מיא</a:t>
            </a:r>
            <a:r>
              <a:rPr lang="he-IL" b="1" dirty="0" smtClean="0"/>
              <a:t> </a:t>
            </a:r>
            <a:r>
              <a:rPr lang="he-IL" b="1" dirty="0" err="1" smtClean="0"/>
              <a:t>דפארי</a:t>
            </a:r>
            <a:r>
              <a:rPr lang="he-IL" dirty="0" smtClean="0"/>
              <a:t>. מים </a:t>
            </a:r>
            <a:r>
              <a:rPr lang="he-IL" dirty="0" err="1" smtClean="0"/>
              <a:t>שנישורו</a:t>
            </a:r>
            <a:r>
              <a:rPr lang="he-IL" dirty="0" smtClean="0"/>
              <a:t> בהם סובין: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מיא</a:t>
            </a:r>
            <a:r>
              <a:rPr lang="he-IL" b="1" dirty="0" smtClean="0"/>
              <a:t> </a:t>
            </a:r>
            <a:r>
              <a:rPr lang="he-IL" b="1" dirty="0" err="1" smtClean="0"/>
              <a:t>דסיפוקא</a:t>
            </a:r>
            <a:r>
              <a:rPr lang="he-IL" dirty="0" smtClean="0"/>
              <a:t>. סובין </a:t>
            </a:r>
            <a:r>
              <a:rPr lang="he-IL" dirty="0" err="1" smtClean="0"/>
              <a:t>גסין</a:t>
            </a:r>
            <a:r>
              <a:rPr lang="he-IL" dirty="0" smtClean="0"/>
              <a:t> וקמח מעורב בהן: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תהילים עד/ד: </a:t>
            </a:r>
            <a:r>
              <a:rPr lang="he-IL" dirty="0" smtClean="0"/>
              <a:t>שָׁאֲגוּ </a:t>
            </a:r>
            <a:r>
              <a:rPr lang="he-IL" dirty="0" err="1" smtClean="0"/>
              <a:t>צֹרְרֶיך</a:t>
            </a:r>
            <a:r>
              <a:rPr lang="he-IL" dirty="0" smtClean="0"/>
              <a:t>ָ, בְּקֶרֶב מוֹעֲדֶךָ; שָׂמוּ אוֹתֹתָם </a:t>
            </a:r>
            <a:r>
              <a:rPr lang="he-IL" dirty="0" err="1" smtClean="0"/>
              <a:t>אֹתוֹת</a:t>
            </a:r>
            <a:r>
              <a:rPr lang="he-IL" dirty="0" smtClean="0"/>
              <a:t>.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שאגו צורריך בקרב מועדיך</a:t>
            </a:r>
            <a:r>
              <a:rPr lang="he-IL" dirty="0" smtClean="0"/>
              <a:t>. בבית שאתה מתוועד בו: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שמו </a:t>
            </a:r>
            <a:r>
              <a:rPr lang="he-IL" b="1" dirty="0" err="1" smtClean="0"/>
              <a:t>אותותם</a:t>
            </a:r>
            <a:r>
              <a:rPr lang="he-IL" b="1" dirty="0" smtClean="0"/>
              <a:t> אותות</a:t>
            </a:r>
            <a:r>
              <a:rPr lang="he-IL" dirty="0" smtClean="0"/>
              <a:t>. אמרו </a:t>
            </a:r>
            <a:r>
              <a:rPr lang="he-IL" dirty="0" err="1" smtClean="0"/>
              <a:t>שסימניהון</a:t>
            </a:r>
            <a:r>
              <a:rPr lang="he-IL" dirty="0" smtClean="0"/>
              <a:t> סימן דם זה של מי הוא אם לא שהרגנו את עצמו:</a:t>
            </a:r>
            <a:r>
              <a:rPr lang="he-IL" b="1" dirty="0" smtClean="0"/>
              <a:t> עצמו</a:t>
            </a:r>
            <a:r>
              <a:rPr lang="he-IL" dirty="0" smtClean="0"/>
              <a:t>. כינוי כלפי מעלה: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תהילים פט/ט: </a:t>
            </a:r>
            <a:r>
              <a:rPr lang="he-IL" dirty="0" smtClean="0"/>
              <a:t>יְהוָה, </a:t>
            </a:r>
            <a:r>
              <a:rPr lang="he-IL" dirty="0" err="1" smtClean="0"/>
              <a:t>אֱלֹהֵי</a:t>
            </a:r>
            <a:r>
              <a:rPr lang="he-IL" dirty="0" smtClean="0"/>
              <a:t> צְבָאוֹת--מִי-כָמוֹךָ חֲסִין יָהּ; וֶאֱמוּנָתְךָ, סְבִיבוֹתֶיךָ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חסין</a:t>
            </a:r>
            <a:r>
              <a:rPr lang="he-IL" dirty="0" smtClean="0"/>
              <a:t>. מתאפק: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כמין </a:t>
            </a:r>
            <a:r>
              <a:rPr lang="he-IL" b="1" dirty="0" err="1" smtClean="0"/>
              <a:t>גרגותני</a:t>
            </a:r>
            <a:r>
              <a:rPr lang="he-IL" dirty="0" smtClean="0"/>
              <a:t>. סל גדול ששופים בו יין מגת לבור וקורין </a:t>
            </a:r>
            <a:r>
              <a:rPr lang="he-IL" dirty="0" err="1" smtClean="0"/>
              <a:t>קולדויי</a:t>
            </a:r>
            <a:r>
              <a:rPr lang="he-IL" dirty="0" smtClean="0"/>
              <a:t>''ר: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וישתכחו בעיר אשר כן עשו</a:t>
            </a:r>
            <a:r>
              <a:rPr lang="he-IL" dirty="0" smtClean="0"/>
              <a:t>. הגבורה הזאת שאתם </a:t>
            </a:r>
            <a:r>
              <a:rPr lang="he-IL" dirty="0" err="1" smtClean="0"/>
              <a:t>רואין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מילי </a:t>
            </a:r>
            <a:r>
              <a:rPr lang="he-IL" b="1" dirty="0" err="1" smtClean="0"/>
              <a:t>דמיטמרן</a:t>
            </a:r>
            <a:r>
              <a:rPr lang="he-IL" dirty="0" smtClean="0"/>
              <a:t>. מטמון ממונם של ישראל: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קהלת ח/י: </a:t>
            </a:r>
            <a:r>
              <a:rPr lang="he-IL" dirty="0" smtClean="0"/>
              <a:t>וּבְכֵן רָאִיתִי רְשָׁעִים קְבֻרִים וָבָאוּ, וּמִמְּקוֹם קָדוֹשׁ יְהַלֵּכוּ, וְיִשְׁתַּכְּחוּ בָעִיר, אֲשֶׁר כֵּן-עָשׂוּ; גַּם-זֶה, הָבֶל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65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נחשול</a:t>
            </a:r>
            <a:r>
              <a:rPr lang="he-IL" dirty="0" smtClean="0"/>
              <a:t>. רוח סערה: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סיסרא</a:t>
            </a:r>
            <a:r>
              <a:rPr lang="he-IL" dirty="0" smtClean="0"/>
              <a:t>. נחל קישון גרפם: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מעלנא</a:t>
            </a:r>
            <a:r>
              <a:rPr lang="he-IL" dirty="0" smtClean="0"/>
              <a:t>. פה להכניס מאכל:</a:t>
            </a:r>
            <a:r>
              <a:rPr lang="he-IL" b="1" dirty="0" smtClean="0"/>
              <a:t> </a:t>
            </a:r>
            <a:r>
              <a:rPr lang="he-IL" b="1" dirty="0" err="1" smtClean="0"/>
              <a:t>מפקנא</a:t>
            </a:r>
            <a:r>
              <a:rPr lang="he-IL" dirty="0" smtClean="0"/>
              <a:t>. מוצא דרך בית הרעי: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ארזפתא</a:t>
            </a:r>
            <a:r>
              <a:rPr lang="he-IL" dirty="0" smtClean="0"/>
              <a:t>. קורנס: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אישתיק</a:t>
            </a:r>
            <a:r>
              <a:rPr lang="he-IL" dirty="0" smtClean="0"/>
              <a:t>. אותו יתוש מלנקר מפני קול הקורנס: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כיון </a:t>
            </a:r>
            <a:r>
              <a:rPr lang="he-IL" b="1" dirty="0" err="1" smtClean="0"/>
              <a:t>דדש</a:t>
            </a:r>
            <a:r>
              <a:rPr lang="he-IL" b="1" dirty="0" smtClean="0"/>
              <a:t> דש</a:t>
            </a:r>
            <a:r>
              <a:rPr lang="he-IL" dirty="0" smtClean="0"/>
              <a:t>. משהרגיל היתוש ולמד בקול הקורנס הכיר בו ולא הניח ניקורו: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מהר"ם</a:t>
            </a:r>
            <a:r>
              <a:rPr lang="he-IL" b="1" dirty="0" smtClean="0"/>
              <a:t> </a:t>
            </a:r>
            <a:r>
              <a:rPr lang="he-IL" b="1" dirty="0" err="1" smtClean="0"/>
              <a:t>שי"ף</a:t>
            </a:r>
            <a:r>
              <a:rPr lang="he-IL" b="1" dirty="0" smtClean="0"/>
              <a:t>: פיו</a:t>
            </a:r>
            <a:r>
              <a:rPr lang="he-IL" b="1" baseline="0" dirty="0" smtClean="0"/>
              <a:t> של נחושת </a:t>
            </a:r>
            <a:r>
              <a:rPr lang="he-IL" b="1" baseline="0" dirty="0" err="1" smtClean="0"/>
              <a:t>וצפורניו</a:t>
            </a:r>
            <a:r>
              <a:rPr lang="he-IL" b="1" baseline="0" dirty="0" smtClean="0"/>
              <a:t> של ברזל. אולי יש טעם לזה: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65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כ"ח/שבט/תשע"ו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ראשון כ"ח בשבט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גיטין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נה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(7 שורות מלמטה) - 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נז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15)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0284" y="113168"/>
            <a:ext cx="8280920" cy="65371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smtClean="0"/>
              <a:t>עמד </a:t>
            </a:r>
            <a:r>
              <a:rPr lang="he-IL" sz="1500" dirty="0"/>
              <a:t>עליו נחשול שבים </a:t>
            </a:r>
            <a:r>
              <a:rPr lang="he-IL" sz="1500" dirty="0" err="1" smtClean="0"/>
              <a:t>לטובעו</a:t>
            </a:r>
            <a:r>
              <a:rPr lang="he-IL" sz="1500" dirty="0" smtClean="0"/>
              <a:t>, אמר: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כמדומה </a:t>
            </a:r>
            <a:r>
              <a:rPr lang="he-IL" sz="1500" dirty="0"/>
              <a:t>אני </a:t>
            </a:r>
            <a:r>
              <a:rPr lang="he-IL" sz="1500" dirty="0" err="1"/>
              <a:t>שאלהיהם</a:t>
            </a:r>
            <a:r>
              <a:rPr lang="he-IL" sz="1500" dirty="0"/>
              <a:t> של אלו אין גבורתו אלא </a:t>
            </a:r>
            <a:r>
              <a:rPr lang="he-IL" sz="1500" dirty="0" smtClean="0"/>
              <a:t>במים, </a:t>
            </a:r>
            <a:r>
              <a:rPr lang="he-IL" sz="1500" dirty="0"/>
              <a:t>בא פרעה טבעו </a:t>
            </a:r>
            <a:r>
              <a:rPr lang="he-IL" sz="1500" dirty="0" smtClean="0"/>
              <a:t>במים, </a:t>
            </a:r>
            <a:r>
              <a:rPr lang="he-IL" sz="1500" dirty="0"/>
              <a:t>בא סיסרא טבעו </a:t>
            </a:r>
            <a:r>
              <a:rPr lang="he-IL" sz="1500" dirty="0" smtClean="0"/>
              <a:t>במים,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אף </a:t>
            </a:r>
            <a:r>
              <a:rPr lang="he-IL" sz="1500" dirty="0"/>
              <a:t>הוא עומד עלי לטובעני </a:t>
            </a:r>
            <a:r>
              <a:rPr lang="he-IL" sz="1500" dirty="0" smtClean="0"/>
              <a:t>במים, </a:t>
            </a:r>
            <a:r>
              <a:rPr lang="he-IL" sz="1500" dirty="0"/>
              <a:t>אם </a:t>
            </a:r>
            <a:r>
              <a:rPr lang="he-IL" sz="1500" dirty="0" err="1"/>
              <a:t>גבור</a:t>
            </a:r>
            <a:r>
              <a:rPr lang="he-IL" sz="1500" dirty="0"/>
              <a:t> הוא יעלה ליבשה ויעשה עמי </a:t>
            </a:r>
            <a:r>
              <a:rPr lang="he-IL" sz="1500" dirty="0" smtClean="0"/>
              <a:t>מלחמה!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יצתה</a:t>
            </a:r>
            <a:r>
              <a:rPr lang="he-IL" sz="1500" dirty="0" smtClean="0"/>
              <a:t> </a:t>
            </a:r>
            <a:r>
              <a:rPr lang="he-IL" sz="1500" dirty="0"/>
              <a:t>בת קול ואמרה </a:t>
            </a:r>
            <a:r>
              <a:rPr lang="he-IL" sz="1500" dirty="0" smtClean="0"/>
              <a:t>לו: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רשע </a:t>
            </a:r>
            <a:r>
              <a:rPr lang="he-IL" sz="1500" dirty="0"/>
              <a:t>בן רשע בן בנו של עשו הרשע בריה קלה יש לי בעולמי ויתוש </a:t>
            </a:r>
            <a:r>
              <a:rPr lang="he-IL" sz="1500" dirty="0" smtClean="0"/>
              <a:t>שמה.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אמאי</a:t>
            </a:r>
            <a:r>
              <a:rPr lang="he-IL" sz="1500" dirty="0" smtClean="0"/>
              <a:t> </a:t>
            </a:r>
            <a:r>
              <a:rPr lang="he-IL" sz="1500" dirty="0"/>
              <a:t>קרי לה בריה </a:t>
            </a:r>
            <a:r>
              <a:rPr lang="he-IL" sz="1500" dirty="0" smtClean="0"/>
              <a:t>קלה? </a:t>
            </a:r>
            <a:r>
              <a:rPr lang="he-IL" sz="1500" dirty="0" err="1"/>
              <a:t>דמעלנא</a:t>
            </a:r>
            <a:r>
              <a:rPr lang="he-IL" sz="1500" dirty="0"/>
              <a:t> </a:t>
            </a:r>
            <a:r>
              <a:rPr lang="he-IL" sz="1500" dirty="0" err="1"/>
              <a:t>אית</a:t>
            </a:r>
            <a:r>
              <a:rPr lang="he-IL" sz="1500" dirty="0"/>
              <a:t> לה </a:t>
            </a:r>
            <a:r>
              <a:rPr lang="he-IL" sz="1500" dirty="0" err="1"/>
              <a:t>ומפקנא</a:t>
            </a:r>
            <a:r>
              <a:rPr lang="he-IL" sz="1500" dirty="0"/>
              <a:t> לית </a:t>
            </a:r>
            <a:r>
              <a:rPr lang="he-IL" sz="1500" dirty="0" smtClean="0"/>
              <a:t>לה,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עלה </a:t>
            </a:r>
            <a:r>
              <a:rPr lang="he-IL" sz="1500" dirty="0"/>
              <a:t>ליבשה ותעשה עמה </a:t>
            </a:r>
            <a:r>
              <a:rPr lang="he-IL" sz="1500" dirty="0" smtClean="0"/>
              <a:t>מלחמה.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עלה ליבשה, </a:t>
            </a:r>
            <a:r>
              <a:rPr lang="he-IL" sz="1500" dirty="0"/>
              <a:t>בא יתוש ונכנס בחוטמו ונקר במוחו שבע </a:t>
            </a:r>
            <a:r>
              <a:rPr lang="he-IL" sz="1500" dirty="0" smtClean="0"/>
              <a:t>שנים.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יומא </a:t>
            </a:r>
            <a:r>
              <a:rPr lang="he-IL" sz="1500" dirty="0"/>
              <a:t>חד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קא</a:t>
            </a:r>
            <a:r>
              <a:rPr lang="he-IL" sz="1500" dirty="0"/>
              <a:t> חליף </a:t>
            </a:r>
            <a:r>
              <a:rPr lang="he-IL" sz="1500" dirty="0" err="1"/>
              <a:t>אבבא</a:t>
            </a:r>
            <a:r>
              <a:rPr lang="he-IL" sz="1500" dirty="0"/>
              <a:t> דבי </a:t>
            </a:r>
            <a:r>
              <a:rPr lang="he-IL" sz="1500" dirty="0" err="1" smtClean="0"/>
              <a:t>נפחא</a:t>
            </a:r>
            <a:r>
              <a:rPr lang="he-IL" sz="1500" dirty="0" smtClean="0"/>
              <a:t>, </a:t>
            </a:r>
            <a:r>
              <a:rPr lang="he-IL" sz="1500" dirty="0"/>
              <a:t>שמע קל </a:t>
            </a:r>
            <a:r>
              <a:rPr lang="he-IL" sz="1500" dirty="0" err="1" smtClean="0"/>
              <a:t>ארזפתא</a:t>
            </a:r>
            <a:r>
              <a:rPr lang="he-IL" sz="1500" dirty="0" smtClean="0"/>
              <a:t>, </a:t>
            </a:r>
            <a:r>
              <a:rPr lang="he-IL" sz="1500" dirty="0" err="1" smtClean="0"/>
              <a:t>אישתיק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אמר: </a:t>
            </a:r>
            <a:r>
              <a:rPr lang="he-IL" sz="1500" dirty="0"/>
              <a:t>איכא </a:t>
            </a:r>
            <a:r>
              <a:rPr lang="he-IL" sz="1500" dirty="0" err="1" smtClean="0"/>
              <a:t>תקנתא</a:t>
            </a:r>
            <a:r>
              <a:rPr lang="he-IL" sz="1500" dirty="0" smtClean="0"/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כל </a:t>
            </a:r>
            <a:r>
              <a:rPr lang="he-IL" sz="1500" dirty="0"/>
              <a:t>יומא </a:t>
            </a:r>
            <a:r>
              <a:rPr lang="he-IL" sz="1500" dirty="0" err="1"/>
              <a:t>מייתו</a:t>
            </a:r>
            <a:r>
              <a:rPr lang="he-IL" sz="1500" dirty="0"/>
              <a:t> </a:t>
            </a:r>
            <a:r>
              <a:rPr lang="he-IL" sz="1500" dirty="0" err="1"/>
              <a:t>נפחא</a:t>
            </a:r>
            <a:r>
              <a:rPr lang="he-IL" sz="1500" dirty="0"/>
              <a:t> ומחו </a:t>
            </a:r>
            <a:r>
              <a:rPr lang="he-IL" sz="1500" dirty="0" err="1" smtClean="0"/>
              <a:t>קמיה</a:t>
            </a:r>
            <a:r>
              <a:rPr lang="he-IL" sz="1500" dirty="0" smtClean="0"/>
              <a:t>,  </a:t>
            </a:r>
            <a:r>
              <a:rPr lang="he-IL" sz="1500" dirty="0" err="1" smtClean="0"/>
              <a:t>לנכרי</a:t>
            </a:r>
            <a:r>
              <a:rPr lang="he-IL" sz="1500" dirty="0" smtClean="0"/>
              <a:t> </a:t>
            </a:r>
            <a:r>
              <a:rPr lang="he-IL" sz="1500" dirty="0" err="1"/>
              <a:t>יהיב</a:t>
            </a:r>
            <a:r>
              <a:rPr lang="he-IL" sz="1500" dirty="0"/>
              <a:t> ליה ארבע </a:t>
            </a:r>
            <a:r>
              <a:rPr lang="he-IL" sz="1500" dirty="0" smtClean="0"/>
              <a:t>זוזי, </a:t>
            </a:r>
            <a:r>
              <a:rPr lang="he-IL" sz="1500" dirty="0"/>
              <a:t>לישראל אמר </a:t>
            </a:r>
            <a:r>
              <a:rPr lang="he-IL" sz="1500" dirty="0" smtClean="0"/>
              <a:t>ליה: </a:t>
            </a:r>
            <a:r>
              <a:rPr lang="he-IL" sz="1500" dirty="0" err="1"/>
              <a:t>מיסתייך</a:t>
            </a:r>
            <a:r>
              <a:rPr lang="he-IL" sz="1500" dirty="0"/>
              <a:t> </a:t>
            </a:r>
            <a:r>
              <a:rPr lang="he-IL" sz="1500" dirty="0" err="1"/>
              <a:t>דקא</a:t>
            </a:r>
            <a:r>
              <a:rPr lang="he-IL" sz="1500" dirty="0"/>
              <a:t> חזית </a:t>
            </a:r>
            <a:r>
              <a:rPr lang="he-IL" sz="1500" dirty="0" err="1" smtClean="0"/>
              <a:t>בסנאך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עד </a:t>
            </a:r>
            <a:r>
              <a:rPr lang="he-IL" sz="1500" dirty="0" err="1"/>
              <a:t>תלתין</a:t>
            </a:r>
            <a:r>
              <a:rPr lang="he-IL" sz="1500" dirty="0"/>
              <a:t> יומין עבד </a:t>
            </a:r>
            <a:r>
              <a:rPr lang="he-IL" sz="1500" dirty="0" smtClean="0"/>
              <a:t>הכי, </a:t>
            </a:r>
            <a:r>
              <a:rPr lang="he-IL" sz="1500" dirty="0"/>
              <a:t>מכאן ואילך כיון </a:t>
            </a:r>
            <a:r>
              <a:rPr lang="he-IL" sz="1500" dirty="0" err="1"/>
              <a:t>דדש</a:t>
            </a:r>
            <a:r>
              <a:rPr lang="he-IL" sz="1500" dirty="0"/>
              <a:t> </a:t>
            </a:r>
            <a:r>
              <a:rPr lang="he-IL" sz="1500" dirty="0" smtClean="0"/>
              <a:t>דש.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תניא: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רבי פנחס בן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ערובא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אני הייתי בין גדולי רומי וכשמת פצעו את מוחו ומצאו בו כצפור דרור משקל שני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סלעים.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במתניתא</a:t>
            </a:r>
            <a:r>
              <a:rPr lang="he-IL" sz="1500" dirty="0" smtClean="0"/>
              <a:t> תנא: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כגוזל בן שנה משקל שני </a:t>
            </a: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ליטרין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 err="1" smtClean="0"/>
              <a:t>אביי</a:t>
            </a:r>
            <a:r>
              <a:rPr lang="he-IL" sz="1500" dirty="0" smtClean="0"/>
              <a:t>: </a:t>
            </a:r>
            <a:r>
              <a:rPr lang="he-IL" sz="1500" dirty="0"/>
              <a:t>נקטינן פיו של נחושת </a:t>
            </a:r>
            <a:r>
              <a:rPr lang="he-IL" sz="1500" dirty="0" err="1"/>
              <a:t>וצפורניו</a:t>
            </a:r>
            <a:r>
              <a:rPr lang="he-IL" sz="1500" dirty="0"/>
              <a:t> של </a:t>
            </a:r>
            <a:r>
              <a:rPr lang="he-IL" sz="1500" dirty="0" smtClean="0"/>
              <a:t>ברזל.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כי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err="1"/>
              <a:t>מיית</a:t>
            </a:r>
            <a:r>
              <a:rPr lang="he-IL" sz="1500" dirty="0"/>
              <a:t> אמר </a:t>
            </a:r>
            <a:r>
              <a:rPr lang="he-IL" sz="1500" dirty="0" smtClean="0"/>
              <a:t>להו: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ליקליוה</a:t>
            </a:r>
            <a:r>
              <a:rPr lang="he-IL" sz="1500" dirty="0" smtClean="0"/>
              <a:t> </a:t>
            </a:r>
            <a:r>
              <a:rPr lang="he-IL" sz="1500" dirty="0" err="1"/>
              <a:t>לההוא</a:t>
            </a:r>
            <a:r>
              <a:rPr lang="he-IL" sz="1500" dirty="0"/>
              <a:t> גברא </a:t>
            </a:r>
            <a:r>
              <a:rPr lang="he-IL" sz="1500" dirty="0" err="1"/>
              <a:t>ולבדרי</a:t>
            </a:r>
            <a:r>
              <a:rPr lang="he-IL" sz="1500" dirty="0"/>
              <a:t> </a:t>
            </a:r>
            <a:r>
              <a:rPr lang="he-IL" sz="1500" dirty="0" err="1"/>
              <a:t>לקיטמיה</a:t>
            </a:r>
            <a:r>
              <a:rPr lang="he-IL" sz="1500" dirty="0"/>
              <a:t> אשב </a:t>
            </a:r>
            <a:r>
              <a:rPr lang="he-IL" sz="1500" dirty="0" smtClean="0"/>
              <a:t>ימי, </a:t>
            </a:r>
            <a:r>
              <a:rPr lang="he-IL" sz="1500" dirty="0"/>
              <a:t>דלא </a:t>
            </a:r>
            <a:r>
              <a:rPr lang="he-IL" sz="1500" dirty="0" err="1"/>
              <a:t>לשכחיה</a:t>
            </a:r>
            <a:r>
              <a:rPr lang="he-IL" sz="1500" dirty="0"/>
              <a:t> </a:t>
            </a:r>
            <a:r>
              <a:rPr lang="he-IL" sz="1500" dirty="0" err="1"/>
              <a:t>אלהא</a:t>
            </a:r>
            <a:r>
              <a:rPr lang="he-IL" sz="1500" dirty="0"/>
              <a:t> </a:t>
            </a:r>
            <a:r>
              <a:rPr lang="he-IL" sz="1500" dirty="0" err="1"/>
              <a:t>דיהודאי</a:t>
            </a:r>
            <a:r>
              <a:rPr lang="he-IL" sz="1500" dirty="0"/>
              <a:t> ולוקמיה </a:t>
            </a:r>
            <a:r>
              <a:rPr lang="he-IL" sz="1500" dirty="0" err="1" smtClean="0"/>
              <a:t>בדינא</a:t>
            </a:r>
            <a:r>
              <a:rPr lang="he-IL" sz="15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61029" y="35330"/>
            <a:ext cx="17086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70304"/>
            <a:ext cx="8280920" cy="70727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450" dirty="0"/>
              <a:t>אונקלוס בר </a:t>
            </a:r>
            <a:r>
              <a:rPr lang="he-IL" sz="1450" dirty="0" err="1"/>
              <a:t>קלוניקוס</a:t>
            </a:r>
            <a:r>
              <a:rPr lang="he-IL" sz="1450" dirty="0"/>
              <a:t> בר </a:t>
            </a:r>
            <a:r>
              <a:rPr lang="he-IL" sz="1450" dirty="0" err="1"/>
              <a:t>אחתיה</a:t>
            </a:r>
            <a:r>
              <a:rPr lang="he-IL" sz="1450" dirty="0"/>
              <a:t> </a:t>
            </a:r>
            <a:r>
              <a:rPr lang="he-IL" sz="1450" dirty="0" err="1"/>
              <a:t>דטיטוס</a:t>
            </a:r>
            <a:r>
              <a:rPr lang="he-IL" sz="1450" dirty="0"/>
              <a:t> </a:t>
            </a:r>
            <a:r>
              <a:rPr lang="he-IL" sz="1450" dirty="0" err="1"/>
              <a:t>הוה</a:t>
            </a:r>
            <a:r>
              <a:rPr lang="he-IL" sz="1450" dirty="0"/>
              <a:t> בעי </a:t>
            </a:r>
            <a:r>
              <a:rPr lang="he-IL" sz="1450" dirty="0" err="1" smtClean="0"/>
              <a:t>לאיגיורי</a:t>
            </a:r>
            <a:r>
              <a:rPr lang="he-IL" sz="145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אזל </a:t>
            </a:r>
            <a:r>
              <a:rPr lang="he-IL" sz="1450" dirty="0" err="1"/>
              <a:t>אסקיה</a:t>
            </a:r>
            <a:r>
              <a:rPr lang="he-IL" sz="1450" dirty="0"/>
              <a:t> לטיטוס </a:t>
            </a:r>
            <a:r>
              <a:rPr lang="he-IL" sz="1450" dirty="0" err="1" smtClean="0"/>
              <a:t>בנגידא</a:t>
            </a:r>
            <a:r>
              <a:rPr lang="he-IL" sz="145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אמר ליה: </a:t>
            </a:r>
            <a:r>
              <a:rPr lang="he-IL" sz="1450" dirty="0"/>
              <a:t>מאן </a:t>
            </a:r>
            <a:r>
              <a:rPr lang="he-IL" sz="1450" dirty="0" err="1"/>
              <a:t>חשיב</a:t>
            </a:r>
            <a:r>
              <a:rPr lang="he-IL" sz="1450" dirty="0"/>
              <a:t> </a:t>
            </a:r>
            <a:r>
              <a:rPr lang="he-IL" sz="1450" dirty="0" err="1"/>
              <a:t>בההוא</a:t>
            </a:r>
            <a:r>
              <a:rPr lang="he-IL" sz="1450" dirty="0"/>
              <a:t> </a:t>
            </a:r>
            <a:r>
              <a:rPr lang="he-IL" sz="1450" dirty="0" smtClean="0"/>
              <a:t>עלמא?    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אמר ליה: ישראל. 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מהו </a:t>
            </a:r>
            <a:r>
              <a:rPr lang="he-IL" sz="1450" dirty="0" err="1"/>
              <a:t>לאידבוקי</a:t>
            </a:r>
            <a:r>
              <a:rPr lang="he-IL" sz="1450" dirty="0"/>
              <a:t> </a:t>
            </a:r>
            <a:r>
              <a:rPr lang="he-IL" sz="1450" dirty="0" smtClean="0"/>
              <a:t>בהו? 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אמר ליה: </a:t>
            </a:r>
            <a:r>
              <a:rPr lang="he-IL" sz="1450" dirty="0" err="1"/>
              <a:t>מילייהו</a:t>
            </a:r>
            <a:r>
              <a:rPr lang="he-IL" sz="1450" dirty="0"/>
              <a:t> </a:t>
            </a:r>
            <a:r>
              <a:rPr lang="he-IL" sz="1450" dirty="0" err="1"/>
              <a:t>נפישין</a:t>
            </a:r>
            <a:r>
              <a:rPr lang="he-IL" sz="1450" dirty="0"/>
              <a:t> ולא מצית </a:t>
            </a:r>
            <a:r>
              <a:rPr lang="he-IL" sz="1450" dirty="0" err="1" smtClean="0"/>
              <a:t>לקיומינהו</a:t>
            </a:r>
            <a:r>
              <a:rPr lang="he-IL" sz="1450" dirty="0" smtClean="0"/>
              <a:t>, </a:t>
            </a:r>
            <a:r>
              <a:rPr lang="he-IL" sz="1450" dirty="0" err="1"/>
              <a:t>זיל</a:t>
            </a:r>
            <a:r>
              <a:rPr lang="he-IL" sz="1450" dirty="0"/>
              <a:t> </a:t>
            </a:r>
            <a:r>
              <a:rPr lang="he-IL" sz="1450" dirty="0" err="1"/>
              <a:t>איגרי</a:t>
            </a:r>
            <a:r>
              <a:rPr lang="he-IL" sz="1450" dirty="0"/>
              <a:t> בהו </a:t>
            </a:r>
            <a:r>
              <a:rPr lang="he-IL" sz="1450" dirty="0" err="1"/>
              <a:t>בההוא</a:t>
            </a:r>
            <a:r>
              <a:rPr lang="he-IL" sz="1450" dirty="0"/>
              <a:t> עלמא </a:t>
            </a:r>
            <a:r>
              <a:rPr lang="he-IL" sz="1450" dirty="0" err="1"/>
              <a:t>והוית</a:t>
            </a:r>
            <a:r>
              <a:rPr lang="he-IL" sz="1450" dirty="0"/>
              <a:t> </a:t>
            </a:r>
            <a:r>
              <a:rPr lang="he-IL" sz="1450" dirty="0" smtClean="0"/>
              <a:t>רישא,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דכתיב</a:t>
            </a:r>
            <a:r>
              <a:rPr lang="he-IL" sz="1450" dirty="0" smtClean="0"/>
              <a:t> "</a:t>
            </a:r>
            <a:r>
              <a:rPr lang="he-IL" sz="1450" dirty="0" smtClean="0">
                <a:solidFill>
                  <a:srgbClr val="002060"/>
                </a:solidFill>
              </a:rPr>
              <a:t>היו </a:t>
            </a:r>
            <a:r>
              <a:rPr lang="he-IL" sz="1450" dirty="0" err="1">
                <a:solidFill>
                  <a:srgbClr val="002060"/>
                </a:solidFill>
              </a:rPr>
              <a:t>צריה</a:t>
            </a:r>
            <a:r>
              <a:rPr lang="he-IL" sz="1450" dirty="0">
                <a:solidFill>
                  <a:srgbClr val="002060"/>
                </a:solidFill>
              </a:rPr>
              <a:t> </a:t>
            </a:r>
            <a:r>
              <a:rPr lang="he-IL" sz="1450" dirty="0" smtClean="0">
                <a:solidFill>
                  <a:srgbClr val="002060"/>
                </a:solidFill>
              </a:rPr>
              <a:t>לראש</a:t>
            </a:r>
            <a:r>
              <a:rPr lang="he-IL" sz="1450" dirty="0" smtClean="0"/>
              <a:t>" </a:t>
            </a:r>
            <a:r>
              <a:rPr lang="he-IL" sz="1450" dirty="0"/>
              <a:t>וגו' כל </a:t>
            </a:r>
            <a:r>
              <a:rPr lang="he-IL" sz="1450" dirty="0" err="1"/>
              <a:t>המיצר</a:t>
            </a:r>
            <a:r>
              <a:rPr lang="he-IL" sz="1450" dirty="0"/>
              <a:t> לישראל נעשה </a:t>
            </a:r>
            <a:r>
              <a:rPr lang="he-IL" sz="1450" dirty="0" smtClean="0"/>
              <a:t>ראש.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אמר ליה: </a:t>
            </a:r>
            <a:r>
              <a:rPr lang="he-IL" sz="1450" dirty="0"/>
              <a:t>דיניה </a:t>
            </a:r>
            <a:r>
              <a:rPr lang="he-IL" sz="1450" dirty="0" err="1"/>
              <a:t>דההוא</a:t>
            </a:r>
            <a:r>
              <a:rPr lang="he-IL" sz="1450" dirty="0"/>
              <a:t> גברא </a:t>
            </a:r>
            <a:r>
              <a:rPr lang="he-IL" sz="1450" dirty="0" smtClean="0"/>
              <a:t>במאי?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במאי </a:t>
            </a:r>
            <a:r>
              <a:rPr lang="he-IL" sz="1450" dirty="0" err="1"/>
              <a:t>דפסיק</a:t>
            </a:r>
            <a:r>
              <a:rPr lang="he-IL" sz="1450" dirty="0"/>
              <a:t> </a:t>
            </a:r>
            <a:r>
              <a:rPr lang="he-IL" sz="1450" dirty="0" err="1" smtClean="0"/>
              <a:t>אנפשיה</a:t>
            </a:r>
            <a:r>
              <a:rPr lang="he-IL" sz="1450" dirty="0" smtClean="0"/>
              <a:t>, </a:t>
            </a:r>
            <a:r>
              <a:rPr lang="he-IL" sz="1450" dirty="0"/>
              <a:t>כל יומא </a:t>
            </a:r>
            <a:r>
              <a:rPr lang="he-IL" sz="1450" dirty="0" err="1"/>
              <a:t>מכנשי</a:t>
            </a:r>
            <a:r>
              <a:rPr lang="he-IL" sz="1450" dirty="0"/>
              <a:t> ליה </a:t>
            </a:r>
            <a:r>
              <a:rPr lang="he-IL" sz="1450" dirty="0" err="1"/>
              <a:t>לקיטמיה</a:t>
            </a:r>
            <a:r>
              <a:rPr lang="he-IL" sz="1450" dirty="0"/>
              <a:t> ודייני ליה וקלו ליה ומבדרו אשב </a:t>
            </a:r>
            <a:r>
              <a:rPr lang="he-IL" sz="1450" dirty="0" smtClean="0"/>
              <a:t>ימי.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450" dirty="0" smtClean="0"/>
              <a:t>אזל </a:t>
            </a:r>
            <a:r>
              <a:rPr lang="he-IL" sz="1450" dirty="0" err="1" smtClean="0"/>
              <a:t>אסקיה</a:t>
            </a:r>
            <a:r>
              <a:rPr lang="he-IL" sz="1450" dirty="0" smtClean="0"/>
              <a:t> </a:t>
            </a:r>
            <a:r>
              <a:rPr lang="he-IL" sz="1450" dirty="0"/>
              <a:t>לבלעם </a:t>
            </a:r>
            <a:r>
              <a:rPr lang="he-IL" sz="1450" dirty="0" err="1" smtClean="0"/>
              <a:t>בנגידא</a:t>
            </a:r>
            <a:r>
              <a:rPr lang="he-IL" sz="145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אמר ליה: </a:t>
            </a:r>
            <a:r>
              <a:rPr lang="he-IL" sz="1450" dirty="0"/>
              <a:t>מאן </a:t>
            </a:r>
            <a:r>
              <a:rPr lang="he-IL" sz="1450" dirty="0" err="1"/>
              <a:t>חשיב</a:t>
            </a:r>
            <a:r>
              <a:rPr lang="he-IL" sz="1450" dirty="0"/>
              <a:t> </a:t>
            </a:r>
            <a:r>
              <a:rPr lang="he-IL" sz="1450" dirty="0" err="1"/>
              <a:t>בההוא</a:t>
            </a:r>
            <a:r>
              <a:rPr lang="he-IL" sz="1450" dirty="0"/>
              <a:t> </a:t>
            </a:r>
            <a:r>
              <a:rPr lang="he-IL" sz="1450" dirty="0" smtClean="0"/>
              <a:t>עלמא?    </a:t>
            </a: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ישראל.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מהו </a:t>
            </a:r>
            <a:r>
              <a:rPr lang="he-IL" sz="1450" dirty="0" err="1"/>
              <a:t>לאידבוקי</a:t>
            </a:r>
            <a:r>
              <a:rPr lang="he-IL" sz="1450" dirty="0"/>
              <a:t> </a:t>
            </a:r>
            <a:r>
              <a:rPr lang="he-IL" sz="1450" dirty="0" smtClean="0"/>
              <a:t>בהו?    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"</a:t>
            </a:r>
            <a:r>
              <a:rPr lang="he-IL" sz="1450" dirty="0" smtClean="0">
                <a:solidFill>
                  <a:srgbClr val="002060"/>
                </a:solidFill>
              </a:rPr>
              <a:t>לא </a:t>
            </a:r>
            <a:r>
              <a:rPr lang="he-IL" sz="1450" dirty="0">
                <a:solidFill>
                  <a:srgbClr val="002060"/>
                </a:solidFill>
              </a:rPr>
              <a:t>תדרוש שלומם וטובתם כל </a:t>
            </a:r>
            <a:r>
              <a:rPr lang="he-IL" sz="1450" dirty="0" smtClean="0"/>
              <a:t>הימים".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</a:t>
            </a:r>
            <a:r>
              <a:rPr lang="he-IL" sz="1450" dirty="0"/>
              <a:t>דיניה </a:t>
            </a:r>
            <a:r>
              <a:rPr lang="he-IL" sz="1450" dirty="0" err="1"/>
              <a:t>דההוא</a:t>
            </a:r>
            <a:r>
              <a:rPr lang="he-IL" sz="1450" dirty="0"/>
              <a:t> גברא </a:t>
            </a:r>
            <a:r>
              <a:rPr lang="he-IL" sz="1450" dirty="0" smtClean="0"/>
              <a:t>במאי?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</a:t>
            </a:r>
            <a:r>
              <a:rPr lang="he-IL" sz="1450" dirty="0"/>
              <a:t>בשכבת זרע </a:t>
            </a:r>
            <a:r>
              <a:rPr lang="he-IL" sz="1450" dirty="0" smtClean="0"/>
              <a:t>רותחת.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450" dirty="0" smtClean="0"/>
              <a:t>אזל </a:t>
            </a:r>
            <a:r>
              <a:rPr lang="he-IL" sz="1450" dirty="0" err="1"/>
              <a:t>אסקיה</a:t>
            </a:r>
            <a:r>
              <a:rPr lang="he-IL" sz="1450" dirty="0"/>
              <a:t> </a:t>
            </a:r>
            <a:r>
              <a:rPr lang="he-IL" sz="1450" dirty="0" err="1"/>
              <a:t>בנגידא</a:t>
            </a:r>
            <a:r>
              <a:rPr lang="he-IL" sz="1450" dirty="0"/>
              <a:t> לפושעי </a:t>
            </a:r>
            <a:r>
              <a:rPr lang="he-IL" sz="1450" dirty="0" smtClean="0"/>
              <a:t>ישראל.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</a:t>
            </a:r>
            <a:r>
              <a:rPr lang="he-IL" sz="1450" dirty="0"/>
              <a:t>מאן </a:t>
            </a:r>
            <a:r>
              <a:rPr lang="he-IL" sz="1450" dirty="0" err="1"/>
              <a:t>חשיב</a:t>
            </a:r>
            <a:r>
              <a:rPr lang="he-IL" sz="1450" dirty="0"/>
              <a:t> </a:t>
            </a:r>
            <a:r>
              <a:rPr lang="he-IL" sz="1450" dirty="0" err="1"/>
              <a:t>בההוא</a:t>
            </a:r>
            <a:r>
              <a:rPr lang="he-IL" sz="1450" dirty="0"/>
              <a:t> </a:t>
            </a:r>
            <a:r>
              <a:rPr lang="he-IL" sz="1450" dirty="0" smtClean="0"/>
              <a:t>עלמא?   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ישראל.</a:t>
            </a:r>
          </a:p>
          <a:p>
            <a:pPr>
              <a:lnSpc>
                <a:spcPct val="120000"/>
              </a:lnSpc>
            </a:pPr>
            <a:r>
              <a:rPr lang="he-IL" sz="1450" dirty="0" smtClean="0"/>
              <a:t>מהו </a:t>
            </a:r>
            <a:r>
              <a:rPr lang="he-IL" sz="1450" dirty="0" err="1"/>
              <a:t>לאדבוקי</a:t>
            </a:r>
            <a:r>
              <a:rPr lang="he-IL" sz="1450" dirty="0"/>
              <a:t> </a:t>
            </a:r>
            <a:r>
              <a:rPr lang="he-IL" sz="1450" dirty="0" smtClean="0"/>
              <a:t>בהו?    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</a:t>
            </a:r>
            <a:r>
              <a:rPr lang="he-IL" sz="1450" dirty="0"/>
              <a:t>טובתם דרוש רעתם לא </a:t>
            </a:r>
            <a:r>
              <a:rPr lang="he-IL" sz="1450" dirty="0" smtClean="0"/>
              <a:t>תדרוש, </a:t>
            </a:r>
            <a:r>
              <a:rPr lang="he-IL" sz="1450" dirty="0"/>
              <a:t>כל הנוגע בהן כאילו נוגע בבבת </a:t>
            </a:r>
            <a:r>
              <a:rPr lang="he-IL" sz="1450" dirty="0" smtClean="0"/>
              <a:t>עינו.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</a:t>
            </a:r>
            <a:r>
              <a:rPr lang="he-IL" sz="1450" dirty="0" err="1" smtClean="0"/>
              <a:t>'ל</a:t>
            </a:r>
            <a:r>
              <a:rPr lang="he-IL" sz="1450" dirty="0" smtClean="0"/>
              <a:t>: </a:t>
            </a:r>
            <a:r>
              <a:rPr lang="he-IL" sz="1450" dirty="0"/>
              <a:t>דיניה </a:t>
            </a:r>
            <a:r>
              <a:rPr lang="he-IL" sz="1450" dirty="0" err="1"/>
              <a:t>דההוא</a:t>
            </a:r>
            <a:r>
              <a:rPr lang="he-IL" sz="1450" dirty="0"/>
              <a:t> גברא </a:t>
            </a:r>
            <a:r>
              <a:rPr lang="he-IL" sz="1450" dirty="0" smtClean="0"/>
              <a:t>במאי?</a:t>
            </a:r>
          </a:p>
          <a:p>
            <a:pPr>
              <a:lnSpc>
                <a:spcPct val="120000"/>
              </a:lnSpc>
            </a:pPr>
            <a:r>
              <a:rPr lang="he-IL" sz="1450" dirty="0" err="1" smtClean="0"/>
              <a:t>א</a:t>
            </a:r>
            <a:r>
              <a:rPr lang="he-IL" sz="1450" dirty="0" err="1"/>
              <a:t>''ל</a:t>
            </a:r>
            <a:r>
              <a:rPr lang="he-IL" sz="1450" dirty="0"/>
              <a:t> בצואה </a:t>
            </a:r>
            <a:r>
              <a:rPr lang="he-IL" sz="1450" dirty="0" smtClean="0"/>
              <a:t>רותחת, </a:t>
            </a:r>
            <a:r>
              <a:rPr lang="he-IL" sz="1450" dirty="0" err="1"/>
              <a:t>דאמר</a:t>
            </a:r>
            <a:r>
              <a:rPr lang="he-IL" sz="1450" dirty="0"/>
              <a:t> </a:t>
            </a:r>
            <a:r>
              <a:rPr lang="he-IL" sz="1450" dirty="0" smtClean="0"/>
              <a:t>מר: </a:t>
            </a:r>
            <a:r>
              <a:rPr lang="he-IL" sz="1450" dirty="0"/>
              <a:t>כל המלעיג על דברי חכמים נידון בצואה </a:t>
            </a:r>
            <a:r>
              <a:rPr lang="he-IL" sz="1450" dirty="0" smtClean="0"/>
              <a:t>רותחת.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450" dirty="0" smtClean="0"/>
              <a:t>תא </a:t>
            </a:r>
            <a:r>
              <a:rPr lang="he-IL" sz="1450" dirty="0"/>
              <a:t>חזי מה בין פושעי ישראל לנביאי אומות העולם עובדי </a:t>
            </a:r>
            <a:r>
              <a:rPr lang="he-IL" sz="1450" dirty="0" err="1"/>
              <a:t>ע'</a:t>
            </a:r>
            <a:r>
              <a:rPr lang="he-IL" sz="1450" dirty="0" err="1" smtClean="0"/>
              <a:t>'ז</a:t>
            </a:r>
            <a:r>
              <a:rPr lang="he-IL" sz="145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03877" y="35330"/>
            <a:ext cx="17086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ב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נז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2066" y="2262283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19870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753437"/>
            <a:ext cx="714354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אלעזר: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בא וראה כמה גדולה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כחה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של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בושה, </a:t>
            </a:r>
          </a:p>
          <a:p>
            <a:pPr>
              <a:lnSpc>
                <a:spcPct val="120000"/>
              </a:lnSpc>
            </a:pP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שהרי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סייע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הקב''ה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את בר </a:t>
            </a: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קמצא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והחריב את ביתו ושרף את </a:t>
            </a:r>
            <a:r>
              <a:rPr lang="he-IL" sz="2000" dirty="0" smtClean="0">
                <a:solidFill>
                  <a:srgbClr val="F79646">
                    <a:lumMod val="50000"/>
                  </a:srgbClr>
                </a:solidFill>
              </a:rPr>
              <a:t>היכלו.</a:t>
            </a: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1029" y="35330"/>
            <a:ext cx="17086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נז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19036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23301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66598"/>
              </p:ext>
            </p:extLst>
          </p:nvPr>
        </p:nvGraphicFramePr>
        <p:xfrm>
          <a:off x="1246185" y="2902823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שבט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/>
                        <a:t>נה</a:t>
                      </a:r>
                      <a:r>
                        <a:rPr lang="he-IL" sz="1500" dirty="0" smtClean="0"/>
                        <a:t> ע"ב (7 שורות מלמטה) - </a:t>
                      </a:r>
                      <a:r>
                        <a:rPr lang="he-IL" sz="1500" dirty="0" err="1" smtClean="0"/>
                        <a:t>נז</a:t>
                      </a:r>
                      <a:r>
                        <a:rPr lang="he-IL" sz="1500" dirty="0" smtClean="0"/>
                        <a:t> ע"א (שורה 15)</a:t>
                      </a:r>
                      <a:endParaRPr lang="he-IL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(כ"ט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err="1" smtClean="0"/>
                        <a:t>נז</a:t>
                      </a:r>
                      <a:r>
                        <a:rPr lang="he-IL" sz="1500" dirty="0" smtClean="0"/>
                        <a:t> ע"א (שורה 15) - </a:t>
                      </a:r>
                      <a:r>
                        <a:rPr lang="he-IL" sz="1500" dirty="0" err="1" smtClean="0"/>
                        <a:t>נז</a:t>
                      </a:r>
                      <a:r>
                        <a:rPr lang="he-IL" sz="1500" dirty="0" smtClean="0"/>
                        <a:t> ע"ב (שורה אחרונה)</a:t>
                      </a:r>
                      <a:endParaRPr lang="he-IL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(ל'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שבט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err="1" smtClean="0"/>
                        <a:t>נז</a:t>
                      </a:r>
                      <a:r>
                        <a:rPr lang="he-IL" sz="1500" dirty="0" smtClean="0"/>
                        <a:t> ע"ב (שורה אחרונה) - נח ע"ב (שורה אחרונה)</a:t>
                      </a:r>
                      <a:endParaRPr lang="he-IL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(א'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/>
                        <a:t>נח ע"ב (שורה אחרונה) - נט ע"ב (שורה אחרונה)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(ב'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/>
                        <a:t>נט ע"ב (שורה אחרונה) - ס ע"ב (שורה אחרונה)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24286" y="2486358"/>
            <a:ext cx="864096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אמר רבי </a:t>
            </a:r>
            <a:r>
              <a:rPr lang="he-IL" sz="2000" dirty="0" smtClean="0"/>
              <a:t>יוחנן: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מאי </a:t>
            </a:r>
            <a:r>
              <a:rPr lang="he-IL" sz="2000" dirty="0" err="1"/>
              <a:t>דכתיב</a:t>
            </a:r>
            <a:r>
              <a:rPr lang="he-IL" sz="2000" dirty="0"/>
              <a:t> </a:t>
            </a:r>
            <a:r>
              <a:rPr lang="he-IL" sz="2000" dirty="0" smtClean="0"/>
              <a:t>"</a:t>
            </a:r>
            <a:r>
              <a:rPr lang="he-IL" sz="2000" dirty="0" smtClean="0">
                <a:solidFill>
                  <a:srgbClr val="002060"/>
                </a:solidFill>
              </a:rPr>
              <a:t>אשרי </a:t>
            </a:r>
            <a:r>
              <a:rPr lang="he-IL" sz="2000" dirty="0">
                <a:solidFill>
                  <a:srgbClr val="002060"/>
                </a:solidFill>
              </a:rPr>
              <a:t>אדם מפחד תמיד ומקשה לבו </a:t>
            </a:r>
            <a:r>
              <a:rPr lang="he-IL" sz="2000" dirty="0" err="1">
                <a:solidFill>
                  <a:srgbClr val="002060"/>
                </a:solidFill>
              </a:rPr>
              <a:t>יפול</a:t>
            </a:r>
            <a:r>
              <a:rPr lang="he-IL" sz="2000" dirty="0">
                <a:solidFill>
                  <a:srgbClr val="002060"/>
                </a:solidFill>
              </a:rPr>
              <a:t> </a:t>
            </a:r>
            <a:r>
              <a:rPr lang="he-IL" sz="2000" dirty="0" smtClean="0">
                <a:solidFill>
                  <a:srgbClr val="002060"/>
                </a:solidFill>
              </a:rPr>
              <a:t>ברעה</a:t>
            </a:r>
            <a:r>
              <a:rPr lang="he-IL" sz="2000" dirty="0" smtClean="0"/>
              <a:t>"?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אקמצא</a:t>
            </a:r>
            <a:r>
              <a:rPr lang="he-IL" sz="2000" dirty="0" smtClean="0"/>
              <a:t> </a:t>
            </a:r>
            <a:r>
              <a:rPr lang="he-IL" sz="2000" dirty="0"/>
              <a:t>ובר </a:t>
            </a:r>
            <a:r>
              <a:rPr lang="he-IL" sz="2000" dirty="0" err="1"/>
              <a:t>קמצא</a:t>
            </a:r>
            <a:r>
              <a:rPr lang="he-IL" sz="2000" dirty="0"/>
              <a:t> </a:t>
            </a:r>
            <a:r>
              <a:rPr lang="he-IL" sz="2000" dirty="0" smtClean="0"/>
              <a:t>- חרוב ירושלים,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אתרנגולא</a:t>
            </a:r>
            <a:r>
              <a:rPr lang="he-IL" sz="2000" dirty="0" smtClean="0"/>
              <a:t> </a:t>
            </a:r>
            <a:r>
              <a:rPr lang="he-IL" sz="2000" dirty="0" err="1"/>
              <a:t>ותרנגולתא</a:t>
            </a:r>
            <a:r>
              <a:rPr lang="he-IL" sz="2000" dirty="0"/>
              <a:t> </a:t>
            </a:r>
            <a:r>
              <a:rPr lang="he-IL" sz="2000" dirty="0" smtClean="0"/>
              <a:t>- חרוב </a:t>
            </a:r>
            <a:r>
              <a:rPr lang="he-IL" sz="2000" dirty="0"/>
              <a:t>טור </a:t>
            </a:r>
            <a:r>
              <a:rPr lang="he-IL" sz="2000" dirty="0" err="1" smtClean="0"/>
              <a:t>מלכא</a:t>
            </a:r>
            <a:r>
              <a:rPr lang="he-IL" sz="2000" dirty="0" smtClean="0"/>
              <a:t>,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אשקא</a:t>
            </a:r>
            <a:r>
              <a:rPr lang="he-IL" sz="2000" dirty="0" smtClean="0"/>
              <a:t> </a:t>
            </a:r>
            <a:r>
              <a:rPr lang="he-IL" sz="2000" dirty="0" err="1"/>
              <a:t>דריספק</a:t>
            </a:r>
            <a:r>
              <a:rPr lang="he-IL" sz="2000" dirty="0"/>
              <a:t> </a:t>
            </a:r>
            <a:r>
              <a:rPr lang="he-IL" sz="2000" dirty="0" smtClean="0"/>
              <a:t>- חרוב ביתר.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1713645" cy="369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נה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4427984" y="476672"/>
            <a:ext cx="4104456" cy="1512168"/>
          </a:xfrm>
          <a:prstGeom prst="wedgeRoundRectCallout">
            <a:avLst>
              <a:gd name="adj1" fmla="val 53570"/>
              <a:gd name="adj2" fmla="val -4273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b="1" dirty="0" smtClean="0">
                <a:solidFill>
                  <a:prstClr val="black"/>
                </a:solidFill>
              </a:rPr>
              <a:t>משנה</a:t>
            </a:r>
            <a:endParaRPr lang="he-IL" b="1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 היה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סיקריקון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ביהודה בהרוגי מלחמה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...</a:t>
            </a:r>
          </a:p>
          <a:p>
            <a:pPr lvl="0">
              <a:lnSpc>
                <a:spcPct val="120000"/>
              </a:lnSpc>
            </a:pPr>
            <a:r>
              <a:rPr lang="he-IL" b="1" dirty="0" smtClean="0">
                <a:solidFill>
                  <a:schemeClr val="tx1"/>
                </a:solidFill>
              </a:rPr>
              <a:t>גמרא</a:t>
            </a:r>
          </a:p>
          <a:p>
            <a:pPr lvl="0">
              <a:lnSpc>
                <a:spcPct val="120000"/>
              </a:lnSpc>
            </a:pPr>
            <a:r>
              <a:rPr lang="he-IL" dirty="0">
                <a:solidFill>
                  <a:schemeClr val="tx1"/>
                </a:solidFill>
              </a:rPr>
              <a:t>... אמר רב יהודה לא דנו בה דין </a:t>
            </a:r>
            <a:r>
              <a:rPr lang="he-IL" dirty="0" err="1" smtClean="0">
                <a:solidFill>
                  <a:schemeClr val="tx1"/>
                </a:solidFill>
              </a:rPr>
              <a:t>סיקריקון</a:t>
            </a:r>
            <a:r>
              <a:rPr lang="he-IL" dirty="0" smtClean="0">
                <a:solidFill>
                  <a:schemeClr val="tx1"/>
                </a:solidFill>
              </a:rPr>
              <a:t>...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860" y="98270"/>
            <a:ext cx="8640960" cy="68141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 smtClean="0"/>
              <a:t>אקמצא</a:t>
            </a:r>
            <a:r>
              <a:rPr lang="he-IL" sz="1500" dirty="0" smtClean="0"/>
              <a:t> </a:t>
            </a:r>
            <a:r>
              <a:rPr lang="he-IL" sz="1500" dirty="0"/>
              <a:t>ובר </a:t>
            </a:r>
            <a:r>
              <a:rPr lang="he-IL" sz="1500" dirty="0" err="1"/>
              <a:t>קמצא</a:t>
            </a:r>
            <a:r>
              <a:rPr lang="he-IL" sz="1500" dirty="0"/>
              <a:t> חרוב </a:t>
            </a:r>
            <a:r>
              <a:rPr lang="he-IL" sz="1500" dirty="0" smtClean="0"/>
              <a:t>ירושלים: 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דההוא</a:t>
            </a:r>
            <a:r>
              <a:rPr lang="he-IL" sz="1500" dirty="0" smtClean="0"/>
              <a:t> גברא, </a:t>
            </a:r>
            <a:r>
              <a:rPr lang="he-IL" sz="1500" dirty="0" err="1"/>
              <a:t>דרחמיה</a:t>
            </a:r>
            <a:r>
              <a:rPr lang="he-IL" sz="1500" dirty="0"/>
              <a:t> </a:t>
            </a:r>
            <a:r>
              <a:rPr lang="he-IL" sz="1500" dirty="0" err="1"/>
              <a:t>קמצא</a:t>
            </a:r>
            <a:r>
              <a:rPr lang="he-IL" sz="1500" dirty="0"/>
              <a:t> ובעל </a:t>
            </a:r>
            <a:r>
              <a:rPr lang="he-IL" sz="1500" dirty="0" err="1"/>
              <a:t>דבביה</a:t>
            </a:r>
            <a:r>
              <a:rPr lang="he-IL" sz="1500" dirty="0"/>
              <a:t> בר </a:t>
            </a:r>
            <a:r>
              <a:rPr lang="he-IL" sz="1500" dirty="0" err="1" smtClean="0"/>
              <a:t>קמצא</a:t>
            </a:r>
            <a:r>
              <a:rPr lang="he-IL" sz="1500" dirty="0" smtClean="0"/>
              <a:t>, </a:t>
            </a:r>
            <a:r>
              <a:rPr lang="he-IL" sz="1500" dirty="0"/>
              <a:t>עבד </a:t>
            </a:r>
            <a:r>
              <a:rPr lang="he-IL" sz="1500" dirty="0" err="1" smtClean="0"/>
              <a:t>סעודתא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ליה </a:t>
            </a:r>
            <a:r>
              <a:rPr lang="he-IL" sz="1500" dirty="0" smtClean="0"/>
              <a:t>לשמעיה: </a:t>
            </a:r>
            <a:r>
              <a:rPr lang="he-IL" sz="1500" dirty="0" err="1"/>
              <a:t>זיל</a:t>
            </a:r>
            <a:r>
              <a:rPr lang="he-IL" sz="1500" dirty="0"/>
              <a:t> אייתי לי </a:t>
            </a:r>
            <a:r>
              <a:rPr lang="he-IL" sz="1500" dirty="0" err="1" smtClean="0"/>
              <a:t>קמצא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אזל </a:t>
            </a:r>
            <a:r>
              <a:rPr lang="he-IL" sz="1500" dirty="0"/>
              <a:t>אייתי ליה בר </a:t>
            </a:r>
            <a:r>
              <a:rPr lang="he-IL" sz="1500" dirty="0" err="1" smtClean="0"/>
              <a:t>קמצא</a:t>
            </a:r>
            <a:r>
              <a:rPr lang="he-IL" sz="1500" dirty="0"/>
              <a:t>.</a:t>
            </a:r>
            <a:r>
              <a:rPr lang="he-IL" sz="15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אתא </a:t>
            </a:r>
            <a:r>
              <a:rPr lang="he-IL" sz="1500" dirty="0" err="1"/>
              <a:t>אשכחיה</a:t>
            </a:r>
            <a:r>
              <a:rPr lang="he-IL" sz="1500" dirty="0"/>
              <a:t> דהוה </a:t>
            </a:r>
            <a:r>
              <a:rPr lang="he-IL" sz="1500" dirty="0" smtClean="0"/>
              <a:t>יתיב, אמר ליה: </a:t>
            </a:r>
            <a:r>
              <a:rPr lang="he-IL" sz="1500" dirty="0"/>
              <a:t>מכדי ההוא גברא בעל </a:t>
            </a:r>
            <a:r>
              <a:rPr lang="he-IL" sz="1500" dirty="0" err="1"/>
              <a:t>דבבא</a:t>
            </a:r>
            <a:r>
              <a:rPr lang="he-IL" sz="1500" dirty="0"/>
              <a:t> </a:t>
            </a:r>
            <a:r>
              <a:rPr lang="he-IL" sz="1500" dirty="0" err="1"/>
              <a:t>דההוא</a:t>
            </a:r>
            <a:r>
              <a:rPr lang="he-IL" sz="1500" dirty="0"/>
              <a:t> גברא </a:t>
            </a:r>
            <a:r>
              <a:rPr lang="he-IL" sz="1500" dirty="0" smtClean="0"/>
              <a:t>הוא, </a:t>
            </a:r>
            <a:r>
              <a:rPr lang="he-IL" sz="1500" dirty="0"/>
              <a:t>מאי </a:t>
            </a:r>
            <a:r>
              <a:rPr lang="he-IL" sz="1500" dirty="0" err="1"/>
              <a:t>בעית</a:t>
            </a:r>
            <a:r>
              <a:rPr lang="he-IL" sz="1500" dirty="0"/>
              <a:t> </a:t>
            </a:r>
            <a:r>
              <a:rPr lang="he-IL" sz="1500" dirty="0" smtClean="0"/>
              <a:t>הכא? </a:t>
            </a:r>
            <a:r>
              <a:rPr lang="he-IL" sz="1500" dirty="0"/>
              <a:t>קום </a:t>
            </a:r>
            <a:r>
              <a:rPr lang="he-IL" sz="1500" dirty="0" err="1" smtClean="0"/>
              <a:t>פוק</a:t>
            </a:r>
            <a:r>
              <a:rPr lang="he-IL" sz="1500" dirty="0"/>
              <a:t>!</a:t>
            </a:r>
            <a:endParaRPr lang="he-IL" sz="1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ליה: </a:t>
            </a:r>
            <a:r>
              <a:rPr lang="he-IL" sz="1500" dirty="0"/>
              <a:t>הואיל </a:t>
            </a:r>
            <a:r>
              <a:rPr lang="he-IL" sz="1500" dirty="0" err="1"/>
              <a:t>ואתאי</a:t>
            </a:r>
            <a:r>
              <a:rPr lang="he-IL" sz="1500" dirty="0"/>
              <a:t> שבקן </a:t>
            </a:r>
            <a:r>
              <a:rPr lang="he-IL" sz="1500" dirty="0" err="1"/>
              <a:t>ויהיבנא</a:t>
            </a:r>
            <a:r>
              <a:rPr lang="he-IL" sz="1500" dirty="0"/>
              <a:t> לך דמי מה </a:t>
            </a:r>
            <a:r>
              <a:rPr lang="he-IL" sz="1500" dirty="0" err="1"/>
              <a:t>דאכילנא</a:t>
            </a:r>
            <a:r>
              <a:rPr lang="he-IL" sz="1500" dirty="0"/>
              <a:t> </a:t>
            </a:r>
            <a:r>
              <a:rPr lang="he-IL" sz="1500" dirty="0" err="1" smtClean="0"/>
              <a:t>ושתינא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</a:t>
            </a:r>
            <a:r>
              <a:rPr lang="he-IL" sz="1500" dirty="0" smtClean="0"/>
              <a:t>ליה: לא.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ליה: </a:t>
            </a:r>
            <a:r>
              <a:rPr lang="he-IL" sz="1500" dirty="0" err="1"/>
              <a:t>יהיבנא</a:t>
            </a:r>
            <a:r>
              <a:rPr lang="he-IL" sz="1500" dirty="0"/>
              <a:t> לך דמי </a:t>
            </a:r>
            <a:r>
              <a:rPr lang="he-IL" sz="1500" dirty="0" err="1"/>
              <a:t>פלגא</a:t>
            </a:r>
            <a:r>
              <a:rPr lang="he-IL" sz="1500" dirty="0"/>
              <a:t> </a:t>
            </a:r>
            <a:r>
              <a:rPr lang="he-IL" sz="1500" dirty="0" err="1" smtClean="0"/>
              <a:t>דסעודתיך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ליה: לא.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ליה: </a:t>
            </a:r>
            <a:r>
              <a:rPr lang="he-IL" sz="1500" dirty="0" err="1"/>
              <a:t>יהיבנא</a:t>
            </a:r>
            <a:r>
              <a:rPr lang="he-IL" sz="1500" dirty="0"/>
              <a:t> לך דמי כולה </a:t>
            </a:r>
            <a:r>
              <a:rPr lang="he-IL" sz="1500" dirty="0" err="1" smtClean="0"/>
              <a:t>סעודתיך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לא.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נקטיה</a:t>
            </a:r>
            <a:r>
              <a:rPr lang="he-IL" sz="1500" dirty="0" smtClean="0"/>
              <a:t> </a:t>
            </a:r>
            <a:r>
              <a:rPr lang="he-IL" sz="1500" dirty="0"/>
              <a:t>בידיה </a:t>
            </a:r>
            <a:r>
              <a:rPr lang="he-IL" sz="1500" dirty="0" err="1"/>
              <a:t>ואוקמיה</a:t>
            </a:r>
            <a:r>
              <a:rPr lang="he-IL" sz="1500" dirty="0"/>
              <a:t> </a:t>
            </a:r>
            <a:r>
              <a:rPr lang="he-IL" sz="1500" dirty="0" err="1" smtClean="0"/>
              <a:t>ואפקיה</a:t>
            </a:r>
            <a:r>
              <a:rPr lang="he-IL" sz="15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אמר: </a:t>
            </a:r>
            <a:r>
              <a:rPr lang="he-IL" sz="1500" dirty="0"/>
              <a:t>הואיל והוו </a:t>
            </a:r>
            <a:r>
              <a:rPr lang="he-IL" sz="1500" dirty="0" err="1"/>
              <a:t>יתבי</a:t>
            </a:r>
            <a:r>
              <a:rPr lang="he-IL" sz="1500" dirty="0"/>
              <a:t> רבנן ולא מחו </a:t>
            </a:r>
            <a:r>
              <a:rPr lang="he-IL" sz="1500" dirty="0" smtClean="0"/>
              <a:t>ביה, </a:t>
            </a:r>
            <a:r>
              <a:rPr lang="he-IL" sz="1500" dirty="0" err="1"/>
              <a:t>ש''מ</a:t>
            </a:r>
            <a:r>
              <a:rPr lang="he-IL" sz="1500" dirty="0"/>
              <a:t> </a:t>
            </a:r>
            <a:r>
              <a:rPr lang="he-IL" sz="1500" dirty="0" err="1"/>
              <a:t>קא</a:t>
            </a:r>
            <a:r>
              <a:rPr lang="he-IL" sz="1500" dirty="0"/>
              <a:t> ניחא </a:t>
            </a:r>
            <a:r>
              <a:rPr lang="he-IL" sz="1500" dirty="0" smtClean="0"/>
              <a:t>להו, </a:t>
            </a:r>
            <a:r>
              <a:rPr lang="he-IL" sz="1500" dirty="0" err="1"/>
              <a:t>איזיל</a:t>
            </a:r>
            <a:r>
              <a:rPr lang="he-IL" sz="1500" dirty="0"/>
              <a:t> איכול בהו </a:t>
            </a:r>
            <a:r>
              <a:rPr lang="he-IL" sz="1500" dirty="0" err="1"/>
              <a:t>קורצא</a:t>
            </a:r>
            <a:r>
              <a:rPr lang="he-IL" sz="1500" dirty="0"/>
              <a:t> בי </a:t>
            </a:r>
            <a:r>
              <a:rPr lang="he-IL" sz="1500" dirty="0" err="1" smtClean="0"/>
              <a:t>מלכא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אזל </a:t>
            </a:r>
            <a:r>
              <a:rPr lang="he-IL" sz="1500" dirty="0"/>
              <a:t>אמר ליה </a:t>
            </a:r>
            <a:r>
              <a:rPr lang="he-IL" sz="1500" dirty="0" smtClean="0"/>
              <a:t>לקיסר: </a:t>
            </a:r>
            <a:r>
              <a:rPr lang="he-IL" sz="1500" dirty="0"/>
              <a:t>מרדו בך </a:t>
            </a:r>
            <a:r>
              <a:rPr lang="he-IL" sz="1500" dirty="0" err="1" smtClean="0"/>
              <a:t>יהודאי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מי </a:t>
            </a:r>
            <a:r>
              <a:rPr lang="he-IL" sz="1500" dirty="0" err="1" smtClean="0"/>
              <a:t>יימר</a:t>
            </a:r>
            <a:r>
              <a:rPr lang="he-IL" sz="15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</a:t>
            </a:r>
            <a:r>
              <a:rPr lang="he-IL" sz="1500" dirty="0" err="1"/>
              <a:t>'</a:t>
            </a:r>
            <a:r>
              <a:rPr lang="he-IL" sz="1500" dirty="0" err="1" smtClean="0"/>
              <a:t>'ל</a:t>
            </a:r>
            <a:r>
              <a:rPr lang="he-IL" sz="1500" dirty="0" smtClean="0"/>
              <a:t>: </a:t>
            </a:r>
            <a:r>
              <a:rPr lang="he-IL" sz="1500" dirty="0"/>
              <a:t>שדר להו </a:t>
            </a:r>
            <a:r>
              <a:rPr lang="he-IL" sz="1500" dirty="0" err="1"/>
              <a:t>קורבנא</a:t>
            </a:r>
            <a:r>
              <a:rPr lang="he-IL" sz="1500" dirty="0"/>
              <a:t> חזית אי מקרבין </a:t>
            </a:r>
            <a:r>
              <a:rPr lang="he-IL" sz="1500" dirty="0" smtClean="0"/>
              <a:t>ליה.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אזל </a:t>
            </a:r>
            <a:r>
              <a:rPr lang="he-IL" sz="1500" dirty="0"/>
              <a:t>שדר בידיה </a:t>
            </a:r>
            <a:r>
              <a:rPr lang="he-IL" sz="1500" dirty="0" err="1"/>
              <a:t>עגלא</a:t>
            </a:r>
            <a:r>
              <a:rPr lang="he-IL" sz="1500" dirty="0"/>
              <a:t> </a:t>
            </a:r>
            <a:r>
              <a:rPr lang="he-IL" sz="1500" dirty="0" err="1" smtClean="0"/>
              <a:t>תלתא</a:t>
            </a:r>
            <a:r>
              <a:rPr lang="he-IL" sz="1500" dirty="0"/>
              <a:t>.</a:t>
            </a:r>
            <a:endParaRPr lang="he-IL" sz="1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בהדי </a:t>
            </a:r>
            <a:r>
              <a:rPr lang="he-IL" sz="1500" dirty="0" err="1" smtClean="0"/>
              <a:t>דקאתי</a:t>
            </a:r>
            <a:r>
              <a:rPr lang="he-IL" sz="1500" dirty="0" smtClean="0"/>
              <a:t>, </a:t>
            </a:r>
            <a:r>
              <a:rPr lang="he-IL" sz="1500" dirty="0"/>
              <a:t>שדא ביה </a:t>
            </a:r>
            <a:r>
              <a:rPr lang="he-IL" sz="1500" dirty="0" err="1"/>
              <a:t>מומא</a:t>
            </a:r>
            <a:r>
              <a:rPr lang="he-IL" sz="1500" dirty="0"/>
              <a:t> בניב שפתים ואמרי לה </a:t>
            </a:r>
            <a:r>
              <a:rPr lang="he-IL" sz="1500" dirty="0" err="1"/>
              <a:t>בדוקין</a:t>
            </a:r>
            <a:r>
              <a:rPr lang="he-IL" sz="1500" dirty="0"/>
              <a:t> </a:t>
            </a:r>
            <a:r>
              <a:rPr lang="he-IL" sz="1500" dirty="0" smtClean="0"/>
              <a:t>שבעין, </a:t>
            </a:r>
            <a:r>
              <a:rPr lang="he-IL" sz="1500" dirty="0" err="1"/>
              <a:t>דוכתא</a:t>
            </a:r>
            <a:r>
              <a:rPr lang="he-IL" sz="1500" dirty="0"/>
              <a:t> </a:t>
            </a:r>
            <a:r>
              <a:rPr lang="he-IL" sz="1500" dirty="0" err="1"/>
              <a:t>דלדידן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מומא</a:t>
            </a:r>
            <a:r>
              <a:rPr lang="he-IL" sz="1500" dirty="0"/>
              <a:t> </a:t>
            </a:r>
            <a:r>
              <a:rPr lang="he-IL" sz="1500" dirty="0" err="1"/>
              <a:t>ולדידהו</a:t>
            </a:r>
            <a:r>
              <a:rPr lang="he-IL" sz="1500" dirty="0"/>
              <a:t> לאו </a:t>
            </a:r>
            <a:r>
              <a:rPr lang="he-IL" sz="1500" dirty="0" err="1"/>
              <a:t>מומא</a:t>
            </a:r>
            <a:r>
              <a:rPr lang="he-IL" sz="1500" dirty="0"/>
              <a:t> </a:t>
            </a:r>
            <a:r>
              <a:rPr lang="he-IL" sz="1500" dirty="0" smtClean="0"/>
              <a:t>הוא.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סבור </a:t>
            </a:r>
            <a:r>
              <a:rPr lang="he-IL" sz="1500" dirty="0"/>
              <a:t>רבנן לקרוביה משום שלום </a:t>
            </a:r>
            <a:r>
              <a:rPr lang="he-IL" sz="1500" dirty="0" smtClean="0"/>
              <a:t>מלכות,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להו רבי זכריה בן </a:t>
            </a:r>
            <a:r>
              <a:rPr lang="he-IL" sz="1500" dirty="0" err="1" smtClean="0"/>
              <a:t>אבקולס</a:t>
            </a:r>
            <a:r>
              <a:rPr lang="he-IL" sz="1500" dirty="0" smtClean="0"/>
              <a:t>: </a:t>
            </a:r>
            <a:r>
              <a:rPr lang="he-IL" sz="1500" dirty="0"/>
              <a:t>יאמרו בעלי </a:t>
            </a:r>
            <a:r>
              <a:rPr lang="he-IL" sz="1500" dirty="0" err="1"/>
              <a:t>מומין</a:t>
            </a:r>
            <a:r>
              <a:rPr lang="he-IL" sz="1500" dirty="0"/>
              <a:t> </a:t>
            </a:r>
            <a:r>
              <a:rPr lang="he-IL" sz="1500" dirty="0" err="1"/>
              <a:t>קריבין</a:t>
            </a:r>
            <a:r>
              <a:rPr lang="he-IL" sz="1500" dirty="0"/>
              <a:t> לגבי </a:t>
            </a:r>
            <a:r>
              <a:rPr lang="he-IL" sz="1500" dirty="0" smtClean="0"/>
              <a:t>מזבח!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סבור </a:t>
            </a:r>
            <a:r>
              <a:rPr lang="he-IL" sz="1500" dirty="0" err="1"/>
              <a:t>למיקטליה</a:t>
            </a:r>
            <a:r>
              <a:rPr lang="he-IL" sz="1500" dirty="0"/>
              <a:t> דלא </a:t>
            </a:r>
            <a:r>
              <a:rPr lang="he-IL" sz="1500" dirty="0" err="1"/>
              <a:t>ליזיל</a:t>
            </a:r>
            <a:r>
              <a:rPr lang="he-IL" sz="1500" dirty="0"/>
              <a:t> </a:t>
            </a:r>
            <a:r>
              <a:rPr lang="he-IL" sz="1500" dirty="0" err="1" smtClean="0"/>
              <a:t>ולימא</a:t>
            </a:r>
            <a:r>
              <a:rPr lang="he-IL" sz="15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להו רבי </a:t>
            </a:r>
            <a:r>
              <a:rPr lang="he-IL" sz="1500" dirty="0" smtClean="0"/>
              <a:t>זכריה: </a:t>
            </a:r>
            <a:r>
              <a:rPr lang="he-IL" sz="1500" dirty="0"/>
              <a:t>יאמרו מטיל מום בקדשים </a:t>
            </a:r>
            <a:r>
              <a:rPr lang="he-IL" sz="1500" dirty="0" err="1" smtClean="0"/>
              <a:t>יהרג</a:t>
            </a:r>
            <a:r>
              <a:rPr lang="he-IL" sz="15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רבי </a:t>
            </a:r>
            <a:r>
              <a:rPr lang="he-IL" sz="1500" dirty="0" smtClean="0"/>
              <a:t>יוחנן: </a:t>
            </a:r>
            <a:r>
              <a:rPr lang="he-IL" sz="1500" dirty="0"/>
              <a:t>ענוותנותו של רבי זכריה בן </a:t>
            </a:r>
            <a:r>
              <a:rPr lang="he-IL" sz="1500" dirty="0" err="1"/>
              <a:t>אבקולס</a:t>
            </a:r>
            <a:r>
              <a:rPr lang="he-IL" sz="1500" dirty="0"/>
              <a:t> החריבה את ביתנו ושרפה את היכלנו והגליתנו </a:t>
            </a:r>
            <a:r>
              <a:rPr lang="he-IL" sz="1500" dirty="0" smtClean="0"/>
              <a:t>מארצנו.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31774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נה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נו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69542" y="189212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17464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09672" y="274368"/>
            <a:ext cx="9252520" cy="64079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שדר </a:t>
            </a:r>
            <a:r>
              <a:rPr lang="he-IL" sz="1500" dirty="0" err="1"/>
              <a:t>עלוייהו</a:t>
            </a:r>
            <a:r>
              <a:rPr lang="he-IL" sz="1500" dirty="0"/>
              <a:t> </a:t>
            </a:r>
            <a:r>
              <a:rPr lang="he-IL" sz="1500" dirty="0" err="1"/>
              <a:t>לנירון</a:t>
            </a:r>
            <a:r>
              <a:rPr lang="he-IL" sz="1500" dirty="0"/>
              <a:t> </a:t>
            </a:r>
            <a:r>
              <a:rPr lang="he-IL" sz="1500" dirty="0" smtClean="0"/>
              <a:t>קיסר.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כי </a:t>
            </a:r>
            <a:r>
              <a:rPr lang="he-IL" sz="1500" dirty="0" err="1" smtClean="0"/>
              <a:t>קאתי</a:t>
            </a:r>
            <a:r>
              <a:rPr lang="he-IL" sz="1500" dirty="0" smtClean="0"/>
              <a:t>, </a:t>
            </a:r>
            <a:r>
              <a:rPr lang="he-IL" sz="1500" dirty="0"/>
              <a:t>שדא </a:t>
            </a:r>
            <a:r>
              <a:rPr lang="he-IL" sz="1500" dirty="0" err="1"/>
              <a:t>גירא</a:t>
            </a:r>
            <a:r>
              <a:rPr lang="he-IL" sz="1500" dirty="0"/>
              <a:t> למזרח </a:t>
            </a:r>
            <a:r>
              <a:rPr lang="he-IL" sz="1500" dirty="0" smtClean="0"/>
              <a:t>- אתא </a:t>
            </a:r>
            <a:r>
              <a:rPr lang="he-IL" sz="1500" dirty="0"/>
              <a:t>נפל </a:t>
            </a:r>
            <a:r>
              <a:rPr lang="he-IL" sz="1500" dirty="0" smtClean="0"/>
              <a:t>בירושלים, </a:t>
            </a:r>
            <a:r>
              <a:rPr lang="he-IL" sz="1500" dirty="0"/>
              <a:t>למערב </a:t>
            </a:r>
            <a:r>
              <a:rPr lang="he-IL" sz="1500" dirty="0" smtClean="0"/>
              <a:t>- אתא </a:t>
            </a:r>
            <a:r>
              <a:rPr lang="he-IL" sz="1500" dirty="0"/>
              <a:t>נפל </a:t>
            </a:r>
            <a:r>
              <a:rPr lang="he-IL" sz="1500" dirty="0" smtClean="0"/>
              <a:t>בירושלים, </a:t>
            </a:r>
            <a:r>
              <a:rPr lang="he-IL" sz="1500" dirty="0"/>
              <a:t>לארבע רוחות </a:t>
            </a:r>
            <a:r>
              <a:rPr lang="he-IL" sz="1500" dirty="0" smtClean="0"/>
              <a:t>השמים - אתא </a:t>
            </a:r>
            <a:r>
              <a:rPr lang="he-IL" sz="1500" dirty="0"/>
              <a:t>נפל </a:t>
            </a:r>
            <a:r>
              <a:rPr lang="he-IL" sz="1500" dirty="0" smtClean="0"/>
              <a:t>בירושלים.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א'</a:t>
            </a:r>
            <a:r>
              <a:rPr lang="he-IL" sz="1500" dirty="0" err="1"/>
              <a:t>'ל</a:t>
            </a:r>
            <a:r>
              <a:rPr lang="he-IL" sz="1500" dirty="0"/>
              <a:t> </a:t>
            </a:r>
            <a:r>
              <a:rPr lang="he-IL" sz="1500" dirty="0" smtClean="0"/>
              <a:t>לינוקא: </a:t>
            </a:r>
            <a:r>
              <a:rPr lang="he-IL" sz="1500" dirty="0"/>
              <a:t>פסוק לי </a:t>
            </a:r>
            <a:r>
              <a:rPr lang="he-IL" sz="1500" dirty="0" smtClean="0"/>
              <a:t>פסוקיך.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ליה: "</a:t>
            </a:r>
            <a:r>
              <a:rPr lang="he-IL" sz="1500" dirty="0" smtClean="0">
                <a:solidFill>
                  <a:srgbClr val="002060"/>
                </a:solidFill>
              </a:rPr>
              <a:t>ונתתי </a:t>
            </a:r>
            <a:r>
              <a:rPr lang="he-IL" sz="1500" dirty="0">
                <a:solidFill>
                  <a:srgbClr val="002060"/>
                </a:solidFill>
              </a:rPr>
              <a:t>את נקמתי באדום ביד עמי </a:t>
            </a:r>
            <a:r>
              <a:rPr lang="he-IL" sz="1500" dirty="0" smtClean="0">
                <a:solidFill>
                  <a:srgbClr val="002060"/>
                </a:solidFill>
              </a:rPr>
              <a:t>ישראל</a:t>
            </a:r>
            <a:r>
              <a:rPr lang="he-IL" sz="1500" dirty="0" smtClean="0"/>
              <a:t>" </a:t>
            </a:r>
            <a:r>
              <a:rPr lang="he-IL" sz="1500" dirty="0"/>
              <a:t>וגו</a:t>
            </a:r>
            <a:r>
              <a:rPr lang="he-IL" sz="1500" dirty="0" smtClean="0"/>
              <a:t>'.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אמר: </a:t>
            </a:r>
            <a:r>
              <a:rPr lang="he-IL" sz="1500" dirty="0" err="1"/>
              <a:t>קודשא</a:t>
            </a:r>
            <a:r>
              <a:rPr lang="he-IL" sz="1500" dirty="0"/>
              <a:t> </a:t>
            </a:r>
            <a:r>
              <a:rPr lang="he-IL" sz="1500" dirty="0" err="1"/>
              <a:t>בריך</a:t>
            </a:r>
            <a:r>
              <a:rPr lang="he-IL" sz="1500" dirty="0"/>
              <a:t> הוא בעי לחרובי </a:t>
            </a:r>
            <a:r>
              <a:rPr lang="he-IL" sz="1500" dirty="0" err="1"/>
              <a:t>ביתיה</a:t>
            </a:r>
            <a:r>
              <a:rPr lang="he-IL" sz="1500" dirty="0"/>
              <a:t> ובעי לכפורי ידיה </a:t>
            </a:r>
            <a:r>
              <a:rPr lang="he-IL" sz="1500" dirty="0" err="1"/>
              <a:t>בההוא</a:t>
            </a:r>
            <a:r>
              <a:rPr lang="he-IL" sz="1500" dirty="0"/>
              <a:t> </a:t>
            </a:r>
            <a:r>
              <a:rPr lang="he-IL" sz="1500" dirty="0" smtClean="0"/>
              <a:t>גברא, ערק </a:t>
            </a:r>
            <a:r>
              <a:rPr lang="he-IL" sz="1500" dirty="0"/>
              <a:t>ואזל </a:t>
            </a:r>
            <a:r>
              <a:rPr lang="he-IL" sz="1500" dirty="0" err="1"/>
              <a:t>ואיגייר</a:t>
            </a:r>
            <a:r>
              <a:rPr lang="he-IL" sz="1500" dirty="0"/>
              <a:t> ונפק מיניה </a:t>
            </a:r>
            <a:r>
              <a:rPr lang="he-IL" sz="1500" dirty="0" err="1"/>
              <a:t>ר'</a:t>
            </a:r>
            <a:r>
              <a:rPr lang="he-IL" sz="1500" dirty="0" err="1" smtClean="0"/>
              <a:t>'מ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שדריה </a:t>
            </a:r>
            <a:r>
              <a:rPr lang="he-IL" sz="1500" dirty="0" err="1"/>
              <a:t>עילוייהו</a:t>
            </a:r>
            <a:r>
              <a:rPr lang="he-IL" sz="1500" dirty="0"/>
              <a:t> </a:t>
            </a:r>
            <a:r>
              <a:rPr lang="he-IL" sz="1500" dirty="0" err="1"/>
              <a:t>לאספסיינוס</a:t>
            </a:r>
            <a:r>
              <a:rPr lang="he-IL" sz="1500" dirty="0"/>
              <a:t> </a:t>
            </a:r>
            <a:r>
              <a:rPr lang="he-IL" sz="1500" dirty="0" smtClean="0"/>
              <a:t>קיסר.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אתא </a:t>
            </a:r>
            <a:r>
              <a:rPr lang="he-IL" sz="1500" dirty="0"/>
              <a:t>צר עלה תלת </a:t>
            </a:r>
            <a:r>
              <a:rPr lang="he-IL" sz="1500" dirty="0" smtClean="0"/>
              <a:t>שני.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הוו </a:t>
            </a:r>
            <a:r>
              <a:rPr lang="he-IL" sz="1500" dirty="0"/>
              <a:t>בה </a:t>
            </a:r>
            <a:r>
              <a:rPr lang="he-IL" sz="1500" dirty="0" err="1"/>
              <a:t>הנהו</a:t>
            </a:r>
            <a:r>
              <a:rPr lang="he-IL" sz="1500" dirty="0"/>
              <a:t> </a:t>
            </a:r>
            <a:r>
              <a:rPr lang="he-IL" sz="1500" dirty="0" err="1"/>
              <a:t>תלתא</a:t>
            </a:r>
            <a:r>
              <a:rPr lang="he-IL" sz="1500" dirty="0"/>
              <a:t> עתירי </a:t>
            </a:r>
            <a:r>
              <a:rPr lang="he-IL" sz="1500" dirty="0" smtClean="0"/>
              <a:t>- </a:t>
            </a:r>
            <a:r>
              <a:rPr lang="he-IL" sz="1500" dirty="0" err="1" smtClean="0"/>
              <a:t>נקדימון</a:t>
            </a:r>
            <a:r>
              <a:rPr lang="he-IL" sz="1500" dirty="0" smtClean="0"/>
              <a:t> </a:t>
            </a:r>
            <a:r>
              <a:rPr lang="he-IL" sz="1500" dirty="0"/>
              <a:t>בן גוריון ובן </a:t>
            </a:r>
            <a:r>
              <a:rPr lang="he-IL" sz="1500" dirty="0" err="1"/>
              <a:t>כלבא</a:t>
            </a:r>
            <a:r>
              <a:rPr lang="he-IL" sz="1500" dirty="0"/>
              <a:t> שבוע ובן ציצית </a:t>
            </a:r>
            <a:r>
              <a:rPr lang="he-IL" sz="1500" dirty="0" smtClean="0"/>
              <a:t>הכסת.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נקדימון</a:t>
            </a:r>
            <a:r>
              <a:rPr lang="he-IL" sz="1500" dirty="0" smtClean="0"/>
              <a:t> </a:t>
            </a:r>
            <a:r>
              <a:rPr lang="he-IL" sz="1500" dirty="0"/>
              <a:t>בן גוריון </a:t>
            </a:r>
            <a:r>
              <a:rPr lang="he-IL" sz="1500" dirty="0" smtClean="0"/>
              <a:t>- </a:t>
            </a:r>
            <a:r>
              <a:rPr lang="he-IL" sz="1500" dirty="0" err="1" smtClean="0"/>
              <a:t>שנקדה</a:t>
            </a:r>
            <a:r>
              <a:rPr lang="he-IL" sz="1500" dirty="0" smtClean="0"/>
              <a:t> </a:t>
            </a:r>
            <a:r>
              <a:rPr lang="he-IL" sz="1500" dirty="0"/>
              <a:t>לו חמה </a:t>
            </a:r>
            <a:r>
              <a:rPr lang="he-IL" sz="1500" dirty="0" smtClean="0"/>
              <a:t>בעבורו.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בן </a:t>
            </a:r>
            <a:r>
              <a:rPr lang="he-IL" sz="1500" dirty="0" err="1"/>
              <a:t>כלבא</a:t>
            </a:r>
            <a:r>
              <a:rPr lang="he-IL" sz="1500" dirty="0"/>
              <a:t> שבוע </a:t>
            </a:r>
            <a:r>
              <a:rPr lang="he-IL" sz="1500" dirty="0" smtClean="0"/>
              <a:t>- שכל </a:t>
            </a:r>
            <a:r>
              <a:rPr lang="he-IL" sz="1500" dirty="0"/>
              <a:t>הנכנס לביתו כשהוא רעב ככלב יוצא כשהוא </a:t>
            </a:r>
            <a:r>
              <a:rPr lang="he-IL" sz="1500" dirty="0" smtClean="0"/>
              <a:t>שבע.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בן </a:t>
            </a:r>
            <a:r>
              <a:rPr lang="he-IL" sz="1500" dirty="0"/>
              <a:t>ציצית הכסת </a:t>
            </a:r>
            <a:r>
              <a:rPr lang="he-IL" sz="1500" dirty="0" smtClean="0"/>
              <a:t>- </a:t>
            </a:r>
            <a:r>
              <a:rPr lang="he-IL" sz="1500" dirty="0" err="1" smtClean="0"/>
              <a:t>שהיתה</a:t>
            </a:r>
            <a:r>
              <a:rPr lang="he-IL" sz="1500" dirty="0" smtClean="0"/>
              <a:t> </a:t>
            </a:r>
            <a:r>
              <a:rPr lang="he-IL" sz="1500" dirty="0"/>
              <a:t>ציצתו נגררת על גבי </a:t>
            </a:r>
            <a:r>
              <a:rPr lang="he-IL" sz="1500" dirty="0" smtClean="0"/>
              <a:t>כסתות, </a:t>
            </a:r>
            <a:r>
              <a:rPr lang="he-IL" sz="1500" dirty="0"/>
              <a:t>איכא </a:t>
            </a:r>
            <a:r>
              <a:rPr lang="he-IL" sz="1500" dirty="0" err="1" smtClean="0"/>
              <a:t>דאמרי</a:t>
            </a:r>
            <a:r>
              <a:rPr lang="he-IL" sz="1500" dirty="0" smtClean="0"/>
              <a:t>: </a:t>
            </a:r>
            <a:r>
              <a:rPr lang="he-IL" sz="1500" dirty="0" err="1"/>
              <a:t>שהיתה</a:t>
            </a:r>
            <a:r>
              <a:rPr lang="he-IL" sz="1500" dirty="0"/>
              <a:t> כסתו מוטלת בין גדולי </a:t>
            </a:r>
            <a:r>
              <a:rPr lang="he-IL" sz="1500" dirty="0" smtClean="0"/>
              <a:t>רומי.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חד </a:t>
            </a:r>
            <a:r>
              <a:rPr lang="he-IL" sz="1500" dirty="0"/>
              <a:t>אמר </a:t>
            </a:r>
            <a:r>
              <a:rPr lang="he-IL" sz="1500" dirty="0" smtClean="0"/>
              <a:t>להו: </a:t>
            </a:r>
            <a:r>
              <a:rPr lang="he-IL" sz="1500" dirty="0"/>
              <a:t>אנא </a:t>
            </a:r>
            <a:r>
              <a:rPr lang="he-IL" sz="1500" dirty="0" err="1"/>
              <a:t>זיינא</a:t>
            </a:r>
            <a:r>
              <a:rPr lang="he-IL" sz="1500" dirty="0"/>
              <a:t> להו בחיטי </a:t>
            </a:r>
            <a:r>
              <a:rPr lang="he-IL" sz="1500" dirty="0" smtClean="0"/>
              <a:t>ושערי,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וחד </a:t>
            </a:r>
            <a:r>
              <a:rPr lang="he-IL" sz="1500" dirty="0"/>
              <a:t>אמר </a:t>
            </a:r>
            <a:r>
              <a:rPr lang="he-IL" sz="1500" dirty="0" smtClean="0"/>
              <a:t>להו: </a:t>
            </a:r>
            <a:r>
              <a:rPr lang="he-IL" sz="1500" dirty="0" err="1"/>
              <a:t>בדחמרא</a:t>
            </a:r>
            <a:r>
              <a:rPr lang="he-IL" sz="1500" dirty="0"/>
              <a:t> </a:t>
            </a:r>
            <a:r>
              <a:rPr lang="he-IL" sz="1500" dirty="0" err="1"/>
              <a:t>ובדמלחא</a:t>
            </a:r>
            <a:r>
              <a:rPr lang="he-IL" sz="1500" dirty="0"/>
              <a:t> </a:t>
            </a:r>
            <a:r>
              <a:rPr lang="he-IL" sz="1500" dirty="0" err="1" smtClean="0"/>
              <a:t>ומשחא</a:t>
            </a:r>
            <a:r>
              <a:rPr lang="he-IL" sz="15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וחד </a:t>
            </a:r>
            <a:r>
              <a:rPr lang="he-IL" sz="1500" dirty="0"/>
              <a:t>אמר </a:t>
            </a:r>
            <a:r>
              <a:rPr lang="he-IL" sz="1500" dirty="0" smtClean="0"/>
              <a:t>להו: </a:t>
            </a:r>
            <a:r>
              <a:rPr lang="he-IL" sz="1500" dirty="0" err="1" smtClean="0"/>
              <a:t>בדציבי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ושבחו </a:t>
            </a:r>
            <a:r>
              <a:rPr lang="he-IL" sz="1500" dirty="0"/>
              <a:t>רבנן </a:t>
            </a:r>
            <a:r>
              <a:rPr lang="he-IL" sz="1500" dirty="0" err="1" smtClean="0"/>
              <a:t>לדציבי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דרב</a:t>
            </a:r>
            <a:r>
              <a:rPr lang="he-IL" sz="1500" dirty="0" smtClean="0"/>
              <a:t> </a:t>
            </a:r>
            <a:r>
              <a:rPr lang="he-IL" sz="1500" dirty="0" err="1"/>
              <a:t>חסדא</a:t>
            </a:r>
            <a:r>
              <a:rPr lang="he-IL" sz="1500" dirty="0"/>
              <a:t> כל </a:t>
            </a:r>
            <a:r>
              <a:rPr lang="he-IL" sz="1500" dirty="0" err="1"/>
              <a:t>אקלידי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מסר לשמעיה בר </a:t>
            </a:r>
            <a:r>
              <a:rPr lang="he-IL" sz="1500" dirty="0" err="1" smtClean="0"/>
              <a:t>מדציבי</a:t>
            </a:r>
            <a:r>
              <a:rPr lang="he-IL" sz="1500" dirty="0" smtClean="0"/>
              <a:t>,  </a:t>
            </a:r>
            <a:r>
              <a:rPr lang="he-IL" sz="1500" dirty="0" err="1"/>
              <a:t>דאמר</a:t>
            </a:r>
            <a:r>
              <a:rPr lang="he-IL" sz="1500" dirty="0"/>
              <a:t> רב </a:t>
            </a:r>
            <a:r>
              <a:rPr lang="he-IL" sz="1500" dirty="0" err="1" smtClean="0"/>
              <a:t>חסדא</a:t>
            </a:r>
            <a:r>
              <a:rPr lang="he-IL" sz="1500" dirty="0" smtClean="0"/>
              <a:t>: </a:t>
            </a:r>
            <a:r>
              <a:rPr lang="he-IL" sz="1500" dirty="0" err="1"/>
              <a:t>אכלבא</a:t>
            </a:r>
            <a:r>
              <a:rPr lang="he-IL" sz="1500" dirty="0"/>
              <a:t> </a:t>
            </a:r>
            <a:r>
              <a:rPr lang="he-IL" sz="1500" dirty="0" err="1"/>
              <a:t>דחיטי</a:t>
            </a:r>
            <a:r>
              <a:rPr lang="he-IL" sz="1500" dirty="0"/>
              <a:t> בעי שיתין </a:t>
            </a:r>
            <a:r>
              <a:rPr lang="he-IL" sz="1500" dirty="0" err="1"/>
              <a:t>אכלבי</a:t>
            </a:r>
            <a:r>
              <a:rPr lang="he-IL" sz="1500" dirty="0"/>
              <a:t> </a:t>
            </a:r>
            <a:r>
              <a:rPr lang="he-IL" sz="1500" dirty="0" err="1" smtClean="0"/>
              <a:t>דציבי</a:t>
            </a:r>
            <a:r>
              <a:rPr lang="he-IL" sz="15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הוה</a:t>
            </a:r>
            <a:r>
              <a:rPr lang="he-IL" sz="1500" dirty="0" smtClean="0"/>
              <a:t> </a:t>
            </a:r>
            <a:r>
              <a:rPr lang="he-IL" sz="1500" dirty="0"/>
              <a:t>להו </a:t>
            </a:r>
            <a:r>
              <a:rPr lang="he-IL" sz="1500" dirty="0" err="1"/>
              <a:t>למיזן</a:t>
            </a:r>
            <a:r>
              <a:rPr lang="he-IL" sz="1500" dirty="0"/>
              <a:t> עשרים וחד </a:t>
            </a:r>
            <a:r>
              <a:rPr lang="he-IL" sz="1500" dirty="0" smtClean="0"/>
              <a:t>שתא.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הוו </a:t>
            </a:r>
            <a:r>
              <a:rPr lang="he-IL" sz="1500" dirty="0"/>
              <a:t>בהו </a:t>
            </a:r>
            <a:r>
              <a:rPr lang="he-IL" sz="1500" dirty="0" err="1"/>
              <a:t>הנהו</a:t>
            </a:r>
            <a:r>
              <a:rPr lang="he-IL" sz="1500" dirty="0"/>
              <a:t> </a:t>
            </a:r>
            <a:r>
              <a:rPr lang="he-IL" sz="1500" dirty="0" smtClean="0"/>
              <a:t>בריוני.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אמרו </a:t>
            </a:r>
            <a:r>
              <a:rPr lang="he-IL" sz="1500" dirty="0"/>
              <a:t>להו </a:t>
            </a:r>
            <a:r>
              <a:rPr lang="he-IL" sz="1500" dirty="0" smtClean="0"/>
              <a:t>רבנן: </a:t>
            </a:r>
            <a:r>
              <a:rPr lang="he-IL" sz="1500" dirty="0"/>
              <a:t>ניפוק ונעביד שלמא </a:t>
            </a:r>
            <a:r>
              <a:rPr lang="he-IL" sz="1500" dirty="0" err="1" smtClean="0"/>
              <a:t>בהדייהו</a:t>
            </a:r>
            <a:r>
              <a:rPr lang="he-IL" sz="1500" dirty="0" smtClean="0"/>
              <a:t>.   לא </a:t>
            </a:r>
            <a:r>
              <a:rPr lang="he-IL" sz="1500" dirty="0" err="1" smtClean="0"/>
              <a:t>שבקינהו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אמרו להו: </a:t>
            </a:r>
            <a:r>
              <a:rPr lang="he-IL" sz="1500" dirty="0"/>
              <a:t>ניפוק ונעביד </a:t>
            </a:r>
            <a:r>
              <a:rPr lang="he-IL" sz="1500" dirty="0" err="1"/>
              <a:t>קרבא</a:t>
            </a:r>
            <a:r>
              <a:rPr lang="he-IL" sz="1500" dirty="0"/>
              <a:t> </a:t>
            </a:r>
            <a:r>
              <a:rPr lang="he-IL" sz="1500" dirty="0" err="1" smtClean="0"/>
              <a:t>בהדייהו</a:t>
            </a:r>
            <a:r>
              <a:rPr lang="he-IL" sz="1500" dirty="0" smtClean="0"/>
              <a:t>.   אמרו להו רבנן: </a:t>
            </a:r>
            <a:r>
              <a:rPr lang="he-IL" sz="1500" dirty="0"/>
              <a:t>לא </a:t>
            </a:r>
            <a:r>
              <a:rPr lang="he-IL" sz="1500" dirty="0" err="1"/>
              <a:t>מסתייעא</a:t>
            </a:r>
            <a:r>
              <a:rPr lang="he-IL" sz="1500" dirty="0"/>
              <a:t> </a:t>
            </a:r>
            <a:r>
              <a:rPr lang="he-IL" sz="1500" dirty="0" smtClean="0"/>
              <a:t>מילתא.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קמו </a:t>
            </a:r>
            <a:r>
              <a:rPr lang="he-IL" sz="1500" dirty="0" err="1"/>
              <a:t>קלנהו</a:t>
            </a:r>
            <a:r>
              <a:rPr lang="he-IL" sz="1500" dirty="0"/>
              <a:t> </a:t>
            </a:r>
            <a:r>
              <a:rPr lang="he-IL" sz="1500" dirty="0" err="1"/>
              <a:t>להנהו</a:t>
            </a:r>
            <a:r>
              <a:rPr lang="he-IL" sz="1500" dirty="0"/>
              <a:t> </a:t>
            </a:r>
            <a:r>
              <a:rPr lang="he-IL" sz="1500" dirty="0" err="1"/>
              <a:t>אמברי</a:t>
            </a:r>
            <a:r>
              <a:rPr lang="he-IL" sz="1500" dirty="0"/>
              <a:t> </a:t>
            </a:r>
            <a:r>
              <a:rPr lang="he-IL" sz="1500" dirty="0" err="1"/>
              <a:t>דחיטי</a:t>
            </a:r>
            <a:r>
              <a:rPr lang="he-IL" sz="1500" dirty="0"/>
              <a:t> ושערי </a:t>
            </a:r>
            <a:r>
              <a:rPr lang="he-IL" sz="1500" dirty="0" err="1"/>
              <a:t>והוה</a:t>
            </a:r>
            <a:r>
              <a:rPr lang="he-IL" sz="1500" dirty="0"/>
              <a:t> </a:t>
            </a:r>
            <a:r>
              <a:rPr lang="he-IL" sz="1500" dirty="0" err="1" smtClean="0"/>
              <a:t>כפנא</a:t>
            </a:r>
            <a:r>
              <a:rPr lang="he-IL" sz="15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18092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חץ שמאלה 2"/>
          <p:cNvSpPr/>
          <p:nvPr/>
        </p:nvSpPr>
        <p:spPr>
          <a:xfrm>
            <a:off x="3264418" y="6353320"/>
            <a:ext cx="792088" cy="2289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6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203496"/>
            <a:ext cx="8100392" cy="6461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err="1" smtClean="0"/>
              <a:t>מרתא</a:t>
            </a:r>
            <a:r>
              <a:rPr lang="he-IL" sz="1700" dirty="0" smtClean="0"/>
              <a:t> </a:t>
            </a:r>
            <a:r>
              <a:rPr lang="he-IL" sz="1700" dirty="0"/>
              <a:t>בת </a:t>
            </a:r>
            <a:r>
              <a:rPr lang="he-IL" sz="1700" dirty="0" err="1"/>
              <a:t>בייתוס</a:t>
            </a:r>
            <a:r>
              <a:rPr lang="he-IL" sz="1700" dirty="0"/>
              <a:t> </a:t>
            </a:r>
            <a:r>
              <a:rPr lang="he-IL" sz="1700" dirty="0" err="1"/>
              <a:t>עתירתא</a:t>
            </a:r>
            <a:r>
              <a:rPr lang="he-IL" sz="1700" dirty="0"/>
              <a:t> </a:t>
            </a:r>
            <a:r>
              <a:rPr lang="he-IL" sz="1700" dirty="0" err="1"/>
              <a:t>דירושלים</a:t>
            </a:r>
            <a:r>
              <a:rPr lang="he-IL" sz="1700" dirty="0"/>
              <a:t> </a:t>
            </a:r>
            <a:r>
              <a:rPr lang="he-IL" sz="1700" dirty="0" err="1" smtClean="0"/>
              <a:t>הויא</a:t>
            </a:r>
            <a:r>
              <a:rPr lang="he-IL" sz="1700" dirty="0" smtClean="0"/>
              <a:t>.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שדרתה </a:t>
            </a:r>
            <a:r>
              <a:rPr lang="he-IL" sz="1700" dirty="0"/>
              <a:t>לשלוחה ואמרה </a:t>
            </a:r>
            <a:r>
              <a:rPr lang="he-IL" sz="1700" dirty="0" smtClean="0"/>
              <a:t>ליה: </a:t>
            </a:r>
            <a:r>
              <a:rPr lang="he-IL" sz="1700" dirty="0" err="1"/>
              <a:t>זיל</a:t>
            </a:r>
            <a:r>
              <a:rPr lang="he-IL" sz="1700" dirty="0"/>
              <a:t> אייתי לי </a:t>
            </a:r>
            <a:r>
              <a:rPr lang="he-IL" sz="1700" dirty="0" err="1" smtClean="0"/>
              <a:t>סמידא</a:t>
            </a:r>
            <a:r>
              <a:rPr lang="he-IL" sz="17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אדאזל</a:t>
            </a:r>
            <a:r>
              <a:rPr lang="he-IL" sz="1700" dirty="0" smtClean="0"/>
              <a:t> </a:t>
            </a:r>
            <a:r>
              <a:rPr lang="he-IL" sz="1700" dirty="0" err="1" smtClean="0"/>
              <a:t>איזדבן</a:t>
            </a:r>
            <a:r>
              <a:rPr lang="he-IL" sz="1700" dirty="0" smtClean="0"/>
              <a:t>, </a:t>
            </a:r>
            <a:r>
              <a:rPr lang="he-IL" sz="1700" dirty="0"/>
              <a:t>אתא אמר </a:t>
            </a:r>
            <a:r>
              <a:rPr lang="he-IL" sz="1700" dirty="0" smtClean="0"/>
              <a:t>לה: </a:t>
            </a:r>
            <a:r>
              <a:rPr lang="he-IL" sz="1700" dirty="0" err="1"/>
              <a:t>סמידא</a:t>
            </a:r>
            <a:r>
              <a:rPr lang="he-IL" sz="1700" dirty="0"/>
              <a:t> </a:t>
            </a:r>
            <a:r>
              <a:rPr lang="he-IL" sz="1700" dirty="0" err="1"/>
              <a:t>ליכא</a:t>
            </a:r>
            <a:r>
              <a:rPr lang="he-IL" sz="1700" dirty="0"/>
              <a:t> </a:t>
            </a:r>
            <a:r>
              <a:rPr lang="he-IL" sz="1700" dirty="0" err="1"/>
              <a:t>חיורתא</a:t>
            </a:r>
            <a:r>
              <a:rPr lang="he-IL" sz="1700" dirty="0"/>
              <a:t> </a:t>
            </a:r>
            <a:r>
              <a:rPr lang="he-IL" sz="1700" dirty="0" smtClean="0"/>
              <a:t>איכא.   אמרה ליה: </a:t>
            </a:r>
            <a:r>
              <a:rPr lang="he-IL" sz="1700" dirty="0" err="1"/>
              <a:t>זיל</a:t>
            </a:r>
            <a:r>
              <a:rPr lang="he-IL" sz="1700" dirty="0"/>
              <a:t> אייתי </a:t>
            </a:r>
            <a:r>
              <a:rPr lang="he-IL" sz="1700" dirty="0" smtClean="0"/>
              <a:t>לי.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אדאזל</a:t>
            </a:r>
            <a:r>
              <a:rPr lang="he-IL" sz="1700" dirty="0" smtClean="0"/>
              <a:t> </a:t>
            </a:r>
            <a:r>
              <a:rPr lang="he-IL" sz="1700" dirty="0" err="1" smtClean="0"/>
              <a:t>איזדבן</a:t>
            </a:r>
            <a:r>
              <a:rPr lang="he-IL" sz="1700" dirty="0" smtClean="0"/>
              <a:t>, </a:t>
            </a:r>
            <a:r>
              <a:rPr lang="he-IL" sz="1700" dirty="0"/>
              <a:t>אתא ואמר </a:t>
            </a:r>
            <a:r>
              <a:rPr lang="he-IL" sz="1700" dirty="0" smtClean="0"/>
              <a:t>לה: </a:t>
            </a:r>
            <a:r>
              <a:rPr lang="he-IL" sz="1700" dirty="0" err="1"/>
              <a:t>חיורתא</a:t>
            </a:r>
            <a:r>
              <a:rPr lang="he-IL" sz="1700" dirty="0"/>
              <a:t> </a:t>
            </a:r>
            <a:r>
              <a:rPr lang="he-IL" sz="1700" dirty="0" err="1"/>
              <a:t>ליכא</a:t>
            </a:r>
            <a:r>
              <a:rPr lang="he-IL" sz="1700" dirty="0"/>
              <a:t> </a:t>
            </a:r>
            <a:r>
              <a:rPr lang="he-IL" sz="1700" dirty="0" err="1"/>
              <a:t>גושקרא</a:t>
            </a:r>
            <a:r>
              <a:rPr lang="he-IL" sz="1700" dirty="0"/>
              <a:t> </a:t>
            </a:r>
            <a:r>
              <a:rPr lang="he-IL" sz="1700" dirty="0" smtClean="0"/>
              <a:t>איכא.   </a:t>
            </a:r>
            <a:r>
              <a:rPr lang="he-IL" sz="1700" dirty="0" err="1"/>
              <a:t>א'</a:t>
            </a:r>
            <a:r>
              <a:rPr lang="he-IL" sz="1700" dirty="0" err="1" smtClean="0"/>
              <a:t>'ל</a:t>
            </a:r>
            <a:r>
              <a:rPr lang="he-IL" sz="1700" dirty="0" smtClean="0"/>
              <a:t>: </a:t>
            </a:r>
            <a:r>
              <a:rPr lang="he-IL" sz="1700" dirty="0" err="1"/>
              <a:t>זיל</a:t>
            </a:r>
            <a:r>
              <a:rPr lang="he-IL" sz="1700" dirty="0"/>
              <a:t> אייתי </a:t>
            </a:r>
            <a:r>
              <a:rPr lang="he-IL" sz="1700" dirty="0" smtClean="0"/>
              <a:t>לי.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אדאזל</a:t>
            </a:r>
            <a:r>
              <a:rPr lang="he-IL" sz="1700" dirty="0" smtClean="0"/>
              <a:t> </a:t>
            </a:r>
            <a:r>
              <a:rPr lang="he-IL" sz="1700" dirty="0" err="1" smtClean="0"/>
              <a:t>אזדבן</a:t>
            </a:r>
            <a:r>
              <a:rPr lang="he-IL" sz="1700" dirty="0" smtClean="0"/>
              <a:t>, </a:t>
            </a:r>
            <a:r>
              <a:rPr lang="he-IL" sz="1700" dirty="0"/>
              <a:t>אתא ואמר </a:t>
            </a:r>
            <a:r>
              <a:rPr lang="he-IL" sz="1700" dirty="0" smtClean="0"/>
              <a:t>לה: </a:t>
            </a:r>
            <a:r>
              <a:rPr lang="he-IL" sz="1700" dirty="0" err="1"/>
              <a:t>גושקרא</a:t>
            </a:r>
            <a:r>
              <a:rPr lang="he-IL" sz="1700" dirty="0"/>
              <a:t> </a:t>
            </a:r>
            <a:r>
              <a:rPr lang="he-IL" sz="1700" dirty="0" err="1"/>
              <a:t>ליכא</a:t>
            </a:r>
            <a:r>
              <a:rPr lang="he-IL" sz="1700" dirty="0"/>
              <a:t> </a:t>
            </a:r>
            <a:r>
              <a:rPr lang="he-IL" sz="1700" dirty="0" err="1"/>
              <a:t>קימחא</a:t>
            </a:r>
            <a:r>
              <a:rPr lang="he-IL" sz="1700" dirty="0"/>
              <a:t> </a:t>
            </a:r>
            <a:r>
              <a:rPr lang="he-IL" sz="1700" dirty="0" err="1"/>
              <a:t>דשערי</a:t>
            </a:r>
            <a:r>
              <a:rPr lang="he-IL" sz="1700" dirty="0"/>
              <a:t> </a:t>
            </a:r>
            <a:r>
              <a:rPr lang="he-IL" sz="1700" dirty="0" smtClean="0"/>
              <a:t>איכא.   אמרה ליה: </a:t>
            </a:r>
            <a:r>
              <a:rPr lang="he-IL" sz="1700" dirty="0" err="1"/>
              <a:t>זיל</a:t>
            </a:r>
            <a:r>
              <a:rPr lang="he-IL" sz="1700" dirty="0"/>
              <a:t> אייתי </a:t>
            </a:r>
            <a:r>
              <a:rPr lang="he-IL" sz="1700" dirty="0" smtClean="0"/>
              <a:t>לי.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אדאזל</a:t>
            </a:r>
            <a:r>
              <a:rPr lang="he-IL" sz="1700" dirty="0" smtClean="0"/>
              <a:t> </a:t>
            </a:r>
            <a:r>
              <a:rPr lang="he-IL" sz="1700" dirty="0" err="1" smtClean="0"/>
              <a:t>איזדבן</a:t>
            </a:r>
            <a:r>
              <a:rPr lang="he-IL" sz="17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הוה</a:t>
            </a:r>
            <a:r>
              <a:rPr lang="he-IL" sz="1700" dirty="0" smtClean="0"/>
              <a:t> </a:t>
            </a:r>
            <a:r>
              <a:rPr lang="he-IL" sz="1700" dirty="0" err="1"/>
              <a:t>שליפא</a:t>
            </a:r>
            <a:r>
              <a:rPr lang="he-IL" sz="1700" dirty="0"/>
              <a:t> </a:t>
            </a:r>
            <a:r>
              <a:rPr lang="he-IL" sz="1700" dirty="0" err="1" smtClean="0"/>
              <a:t>מסאנא</a:t>
            </a:r>
            <a:r>
              <a:rPr lang="he-IL" sz="1700" dirty="0" smtClean="0"/>
              <a:t>, אמרה: </a:t>
            </a:r>
            <a:r>
              <a:rPr lang="he-IL" sz="1700" dirty="0"/>
              <a:t>איפוק ואחזי אי </a:t>
            </a:r>
            <a:r>
              <a:rPr lang="he-IL" sz="1700" dirty="0" err="1"/>
              <a:t>משכחנא</a:t>
            </a:r>
            <a:r>
              <a:rPr lang="he-IL" sz="1700" dirty="0"/>
              <a:t> מידי </a:t>
            </a:r>
            <a:r>
              <a:rPr lang="he-IL" sz="1700" dirty="0" smtClean="0"/>
              <a:t>למיכל.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איתיב</a:t>
            </a:r>
            <a:r>
              <a:rPr lang="he-IL" sz="1700" dirty="0" smtClean="0"/>
              <a:t> </a:t>
            </a:r>
            <a:r>
              <a:rPr lang="he-IL" sz="1700" dirty="0"/>
              <a:t>לה </a:t>
            </a:r>
            <a:r>
              <a:rPr lang="he-IL" sz="1700" dirty="0" err="1"/>
              <a:t>פרתא</a:t>
            </a:r>
            <a:r>
              <a:rPr lang="he-IL" sz="1700" dirty="0"/>
              <a:t> </a:t>
            </a:r>
            <a:r>
              <a:rPr lang="he-IL" sz="1700" dirty="0" err="1"/>
              <a:t>בכרעא</a:t>
            </a:r>
            <a:r>
              <a:rPr lang="he-IL" sz="1700" dirty="0"/>
              <a:t> </a:t>
            </a:r>
            <a:r>
              <a:rPr lang="he-IL" sz="1700" dirty="0" smtClean="0"/>
              <a:t>ומתה.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קרי </a:t>
            </a:r>
            <a:r>
              <a:rPr lang="he-IL" sz="1700" dirty="0"/>
              <a:t>עלה רבן יוחנן בן </a:t>
            </a:r>
            <a:r>
              <a:rPr lang="he-IL" sz="1700" dirty="0" smtClean="0"/>
              <a:t>זכאי: "</a:t>
            </a:r>
            <a:r>
              <a:rPr lang="he-IL" sz="1700" dirty="0" smtClean="0">
                <a:solidFill>
                  <a:srgbClr val="002060"/>
                </a:solidFill>
              </a:rPr>
              <a:t>הרכה </a:t>
            </a:r>
            <a:r>
              <a:rPr lang="he-IL" sz="1700" dirty="0">
                <a:solidFill>
                  <a:srgbClr val="002060"/>
                </a:solidFill>
              </a:rPr>
              <a:t>בך והענוגה אשר לא </a:t>
            </a:r>
            <a:r>
              <a:rPr lang="he-IL" sz="1700" dirty="0" err="1">
                <a:solidFill>
                  <a:srgbClr val="002060"/>
                </a:solidFill>
              </a:rPr>
              <a:t>נסתה</a:t>
            </a:r>
            <a:r>
              <a:rPr lang="he-IL" sz="1700" dirty="0">
                <a:solidFill>
                  <a:srgbClr val="002060"/>
                </a:solidFill>
              </a:rPr>
              <a:t> כף </a:t>
            </a:r>
            <a:r>
              <a:rPr lang="he-IL" sz="1700" dirty="0" smtClean="0">
                <a:solidFill>
                  <a:srgbClr val="002060"/>
                </a:solidFill>
              </a:rPr>
              <a:t>רגלה</a:t>
            </a:r>
            <a:r>
              <a:rPr lang="he-IL" sz="1700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איכא </a:t>
            </a:r>
            <a:r>
              <a:rPr lang="he-IL" sz="1700" dirty="0" err="1" smtClean="0"/>
              <a:t>דאמרי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גרוגרות </a:t>
            </a:r>
            <a:r>
              <a:rPr lang="he-IL" sz="1700" dirty="0"/>
              <a:t>דר' צדוק אכלה </a:t>
            </a:r>
            <a:r>
              <a:rPr lang="he-IL" sz="1700" dirty="0" err="1"/>
              <a:t>ואיתניסא</a:t>
            </a:r>
            <a:r>
              <a:rPr lang="he-IL" sz="1700" dirty="0"/>
              <a:t> </a:t>
            </a:r>
            <a:r>
              <a:rPr lang="he-IL" sz="1700" dirty="0" smtClean="0"/>
              <a:t>ומתה.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דר</a:t>
            </a:r>
            <a:r>
              <a:rPr lang="he-IL" sz="1700" dirty="0"/>
              <a:t>' צדוק יתיב </a:t>
            </a:r>
            <a:r>
              <a:rPr lang="he-IL" sz="1700" dirty="0" err="1"/>
              <a:t>ארבעין</a:t>
            </a:r>
            <a:r>
              <a:rPr lang="he-IL" sz="1700" dirty="0"/>
              <a:t> שנין </a:t>
            </a:r>
            <a:r>
              <a:rPr lang="he-IL" sz="1700" dirty="0" err="1"/>
              <a:t>בתעניתא</a:t>
            </a:r>
            <a:r>
              <a:rPr lang="he-IL" sz="1700" dirty="0"/>
              <a:t> דלא </a:t>
            </a:r>
            <a:r>
              <a:rPr lang="he-IL" sz="1700" dirty="0" err="1"/>
              <a:t>ליחרב</a:t>
            </a:r>
            <a:r>
              <a:rPr lang="he-IL" sz="1700" dirty="0"/>
              <a:t> </a:t>
            </a:r>
            <a:r>
              <a:rPr lang="he-IL" sz="1700" dirty="0" smtClean="0"/>
              <a:t>ירושלים.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כי </a:t>
            </a:r>
            <a:r>
              <a:rPr lang="he-IL" sz="1700" dirty="0" err="1"/>
              <a:t>הוה</a:t>
            </a:r>
            <a:r>
              <a:rPr lang="he-IL" sz="1700" dirty="0"/>
              <a:t> אכיל </a:t>
            </a:r>
            <a:r>
              <a:rPr lang="he-IL" sz="1700" dirty="0" smtClean="0"/>
              <a:t>מידי, </a:t>
            </a:r>
            <a:r>
              <a:rPr lang="he-IL" sz="1700" dirty="0" err="1"/>
              <a:t>הוה</a:t>
            </a:r>
            <a:r>
              <a:rPr lang="he-IL" sz="1700" dirty="0"/>
              <a:t> </a:t>
            </a:r>
            <a:r>
              <a:rPr lang="he-IL" sz="1700" dirty="0" err="1"/>
              <a:t>מיתחזי</a:t>
            </a:r>
            <a:r>
              <a:rPr lang="he-IL" sz="1700" dirty="0"/>
              <a:t> </a:t>
            </a:r>
            <a:r>
              <a:rPr lang="he-IL" sz="1700" dirty="0" err="1" smtClean="0"/>
              <a:t>מאבראי</a:t>
            </a:r>
            <a:r>
              <a:rPr lang="he-IL" sz="17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וכי </a:t>
            </a:r>
            <a:r>
              <a:rPr lang="he-IL" sz="1700" dirty="0" err="1"/>
              <a:t>הוה</a:t>
            </a:r>
            <a:r>
              <a:rPr lang="he-IL" sz="1700" dirty="0"/>
              <a:t> </a:t>
            </a:r>
            <a:r>
              <a:rPr lang="he-IL" sz="1700" dirty="0" smtClean="0"/>
              <a:t>בריא, </a:t>
            </a:r>
            <a:r>
              <a:rPr lang="he-IL" sz="1700" dirty="0" err="1"/>
              <a:t>מייתי</a:t>
            </a:r>
            <a:r>
              <a:rPr lang="he-IL" sz="1700" dirty="0"/>
              <a:t> ליה גרוגרות </a:t>
            </a:r>
            <a:r>
              <a:rPr lang="he-IL" sz="1700" dirty="0" err="1"/>
              <a:t>מייץ</a:t>
            </a:r>
            <a:r>
              <a:rPr lang="he-IL" sz="1700" dirty="0"/>
              <a:t> </a:t>
            </a:r>
            <a:r>
              <a:rPr lang="he-IL" sz="1700" dirty="0" err="1"/>
              <a:t>מייהו</a:t>
            </a:r>
            <a:r>
              <a:rPr lang="he-IL" sz="1700" dirty="0"/>
              <a:t> ושדי </a:t>
            </a:r>
            <a:r>
              <a:rPr lang="he-IL" sz="1700" dirty="0" smtClean="0"/>
              <a:t>להו.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כי </a:t>
            </a:r>
            <a:r>
              <a:rPr lang="he-IL" sz="1700" dirty="0" err="1"/>
              <a:t>הוה</a:t>
            </a:r>
            <a:r>
              <a:rPr lang="he-IL" sz="1700" dirty="0"/>
              <a:t> </a:t>
            </a:r>
            <a:r>
              <a:rPr lang="he-IL" sz="1700" dirty="0" err="1"/>
              <a:t>קא</a:t>
            </a:r>
            <a:r>
              <a:rPr lang="he-IL" sz="1700" dirty="0"/>
              <a:t> ניחא </a:t>
            </a:r>
            <a:r>
              <a:rPr lang="he-IL" sz="1700" dirty="0" smtClean="0"/>
              <a:t>נפשה, </a:t>
            </a:r>
            <a:r>
              <a:rPr lang="he-IL" sz="1700" dirty="0" err="1"/>
              <a:t>אפיקתה</a:t>
            </a:r>
            <a:r>
              <a:rPr lang="he-IL" sz="1700" dirty="0"/>
              <a:t> לכל </a:t>
            </a:r>
            <a:r>
              <a:rPr lang="he-IL" sz="1700" dirty="0" err="1"/>
              <a:t>דהבא</a:t>
            </a:r>
            <a:r>
              <a:rPr lang="he-IL" sz="1700" dirty="0"/>
              <a:t> וכספא </a:t>
            </a:r>
            <a:r>
              <a:rPr lang="he-IL" sz="1700" dirty="0" err="1"/>
              <a:t>שדיתיה</a:t>
            </a:r>
            <a:r>
              <a:rPr lang="he-IL" sz="1700" dirty="0"/>
              <a:t> </a:t>
            </a:r>
            <a:r>
              <a:rPr lang="he-IL" sz="1700" dirty="0" err="1" smtClean="0"/>
              <a:t>בשוקא</a:t>
            </a:r>
            <a:r>
              <a:rPr lang="he-IL" sz="17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אמרה: </a:t>
            </a:r>
            <a:r>
              <a:rPr lang="he-IL" sz="1700" dirty="0"/>
              <a:t>האי למאי </a:t>
            </a:r>
            <a:r>
              <a:rPr lang="he-IL" sz="1700" dirty="0" err="1"/>
              <a:t>מיבעי</a:t>
            </a:r>
            <a:r>
              <a:rPr lang="he-IL" sz="1700" dirty="0"/>
              <a:t> </a:t>
            </a:r>
            <a:r>
              <a:rPr lang="he-IL" sz="1700" dirty="0" smtClean="0"/>
              <a:t>לי?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והיינו </a:t>
            </a:r>
            <a:r>
              <a:rPr lang="he-IL" sz="1700" dirty="0" err="1"/>
              <a:t>דכתיב</a:t>
            </a:r>
            <a:r>
              <a:rPr lang="he-IL" sz="1700" dirty="0"/>
              <a:t> "</a:t>
            </a:r>
            <a:r>
              <a:rPr lang="he-IL" sz="1700" dirty="0" smtClean="0">
                <a:solidFill>
                  <a:srgbClr val="002060"/>
                </a:solidFill>
              </a:rPr>
              <a:t>כספם </a:t>
            </a:r>
            <a:r>
              <a:rPr lang="he-IL" sz="1700" dirty="0">
                <a:solidFill>
                  <a:srgbClr val="002060"/>
                </a:solidFill>
              </a:rPr>
              <a:t>בחוצות </a:t>
            </a:r>
            <a:r>
              <a:rPr lang="he-IL" sz="1700" dirty="0" smtClean="0">
                <a:solidFill>
                  <a:srgbClr val="002060"/>
                </a:solidFill>
              </a:rPr>
              <a:t>ישליכו</a:t>
            </a:r>
            <a:r>
              <a:rPr lang="he-IL" sz="1700" dirty="0" smtClean="0"/>
              <a:t>".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18092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113168"/>
            <a:ext cx="7164288" cy="6592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 smtClean="0"/>
              <a:t>אבא </a:t>
            </a:r>
            <a:r>
              <a:rPr lang="he-IL" sz="1550" dirty="0" err="1" smtClean="0"/>
              <a:t>סקרא</a:t>
            </a:r>
            <a:r>
              <a:rPr lang="he-IL" sz="1550" dirty="0" smtClean="0"/>
              <a:t>, </a:t>
            </a:r>
            <a:r>
              <a:rPr lang="he-IL" sz="1550" dirty="0"/>
              <a:t>ריש בריוני </a:t>
            </a:r>
            <a:r>
              <a:rPr lang="he-IL" sz="1550" dirty="0" err="1" smtClean="0"/>
              <a:t>דירושלים</a:t>
            </a:r>
            <a:r>
              <a:rPr lang="he-IL" sz="1550" dirty="0" smtClean="0"/>
              <a:t>, </a:t>
            </a:r>
            <a:r>
              <a:rPr lang="he-IL" sz="1550" dirty="0"/>
              <a:t>בר </a:t>
            </a:r>
            <a:r>
              <a:rPr lang="he-IL" sz="1550" dirty="0" err="1"/>
              <a:t>אחתיה</a:t>
            </a:r>
            <a:r>
              <a:rPr lang="he-IL" sz="1550" dirty="0"/>
              <a:t> דרבן יוחנן בן זכאי </a:t>
            </a:r>
            <a:r>
              <a:rPr lang="he-IL" sz="1550" dirty="0" err="1" smtClean="0"/>
              <a:t>הוה</a:t>
            </a:r>
            <a:r>
              <a:rPr lang="he-IL" sz="155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שלח ליה: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תא </a:t>
            </a:r>
            <a:r>
              <a:rPr lang="he-IL" sz="1550" dirty="0" err="1"/>
              <a:t>בצינעא</a:t>
            </a:r>
            <a:r>
              <a:rPr lang="he-IL" sz="1550" dirty="0"/>
              <a:t> </a:t>
            </a:r>
            <a:r>
              <a:rPr lang="he-IL" sz="1550" dirty="0" smtClean="0"/>
              <a:t>לגבאי. 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אתא. 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א</a:t>
            </a:r>
            <a:r>
              <a:rPr lang="he-IL" sz="1550" dirty="0" err="1"/>
              <a:t>'</a:t>
            </a:r>
            <a:r>
              <a:rPr lang="he-IL" sz="1550" dirty="0" err="1" smtClean="0"/>
              <a:t>'ל</a:t>
            </a:r>
            <a:r>
              <a:rPr lang="he-IL" sz="155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עד </a:t>
            </a:r>
            <a:r>
              <a:rPr lang="he-IL" sz="1550" dirty="0"/>
              <a:t>אימת </a:t>
            </a:r>
            <a:r>
              <a:rPr lang="he-IL" sz="1550" dirty="0" err="1"/>
              <a:t>עבדיתו</a:t>
            </a:r>
            <a:r>
              <a:rPr lang="he-IL" sz="1550" dirty="0"/>
              <a:t> הכי </a:t>
            </a:r>
            <a:r>
              <a:rPr lang="he-IL" sz="1550" dirty="0" err="1"/>
              <a:t>וקטליתו</a:t>
            </a:r>
            <a:r>
              <a:rPr lang="he-IL" sz="1550" dirty="0"/>
              <a:t> ליה לעלמא </a:t>
            </a:r>
            <a:r>
              <a:rPr lang="he-IL" sz="1550" dirty="0" err="1" smtClean="0"/>
              <a:t>בכפנא</a:t>
            </a:r>
            <a:r>
              <a:rPr lang="he-IL" sz="155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א</a:t>
            </a:r>
            <a:r>
              <a:rPr lang="he-IL" sz="1550" dirty="0" err="1"/>
              <a:t>'</a:t>
            </a:r>
            <a:r>
              <a:rPr lang="he-IL" sz="1550" dirty="0" err="1" smtClean="0"/>
              <a:t>'ל</a:t>
            </a:r>
            <a:r>
              <a:rPr lang="he-IL" sz="155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מאי </a:t>
            </a:r>
            <a:r>
              <a:rPr lang="he-IL" sz="1550" dirty="0" err="1" smtClean="0"/>
              <a:t>איעביד</a:t>
            </a:r>
            <a:r>
              <a:rPr lang="he-IL" sz="1550" dirty="0" smtClean="0"/>
              <a:t>? </a:t>
            </a:r>
            <a:r>
              <a:rPr lang="he-IL" sz="1550" dirty="0"/>
              <a:t>דאי </a:t>
            </a:r>
            <a:r>
              <a:rPr lang="he-IL" sz="1550" dirty="0" err="1"/>
              <a:t>אמינא</a:t>
            </a:r>
            <a:r>
              <a:rPr lang="he-IL" sz="1550" dirty="0"/>
              <a:t> להו מידי קטלו </a:t>
            </a:r>
            <a:r>
              <a:rPr lang="he-IL" sz="1550" dirty="0" smtClean="0"/>
              <a:t>לי!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א</a:t>
            </a:r>
            <a:r>
              <a:rPr lang="he-IL" sz="1550" dirty="0" err="1"/>
              <a:t>'</a:t>
            </a:r>
            <a:r>
              <a:rPr lang="he-IL" sz="1550" dirty="0" err="1" smtClean="0"/>
              <a:t>'ל</a:t>
            </a:r>
            <a:r>
              <a:rPr lang="he-IL" sz="155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חזי </a:t>
            </a:r>
            <a:r>
              <a:rPr lang="he-IL" sz="1550" dirty="0"/>
              <a:t>לי </a:t>
            </a:r>
            <a:r>
              <a:rPr lang="he-IL" sz="1550" dirty="0" err="1"/>
              <a:t>תקנתא</a:t>
            </a:r>
            <a:r>
              <a:rPr lang="he-IL" sz="1550" dirty="0"/>
              <a:t> לדידי </a:t>
            </a:r>
            <a:r>
              <a:rPr lang="he-IL" sz="1550" dirty="0" err="1" smtClean="0"/>
              <a:t>דאיפוק</a:t>
            </a:r>
            <a:r>
              <a:rPr lang="he-IL" sz="1550" dirty="0" smtClean="0"/>
              <a:t>, </a:t>
            </a:r>
            <a:r>
              <a:rPr lang="he-IL" sz="1550" dirty="0"/>
              <a:t>אפשר דהוי הצלה </a:t>
            </a:r>
            <a:r>
              <a:rPr lang="he-IL" sz="1550" dirty="0" smtClean="0"/>
              <a:t>פורתא. 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א</a:t>
            </a:r>
            <a:r>
              <a:rPr lang="he-IL" sz="1550" dirty="0" err="1"/>
              <a:t>'</a:t>
            </a:r>
            <a:r>
              <a:rPr lang="he-IL" sz="1550" dirty="0" err="1" smtClean="0"/>
              <a:t>'ל</a:t>
            </a:r>
            <a:r>
              <a:rPr lang="he-IL" sz="155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נקוט </a:t>
            </a:r>
            <a:r>
              <a:rPr lang="he-IL" sz="1550" dirty="0"/>
              <a:t>נפשך בקצירי </a:t>
            </a:r>
            <a:r>
              <a:rPr lang="he-IL" sz="1550" dirty="0" err="1"/>
              <a:t>וליתי</a:t>
            </a:r>
            <a:r>
              <a:rPr lang="he-IL" sz="1550" dirty="0"/>
              <a:t> כולי עלמא </a:t>
            </a:r>
            <a:r>
              <a:rPr lang="he-IL" sz="1550" dirty="0" err="1"/>
              <a:t>ולישיילו</a:t>
            </a:r>
            <a:r>
              <a:rPr lang="he-IL" sz="1550" dirty="0"/>
              <a:t> </a:t>
            </a:r>
            <a:r>
              <a:rPr lang="he-IL" sz="1550" dirty="0" smtClean="0"/>
              <a:t>בך,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ואייתי </a:t>
            </a:r>
            <a:r>
              <a:rPr lang="he-IL" sz="1550" dirty="0"/>
              <a:t>מידי </a:t>
            </a:r>
            <a:r>
              <a:rPr lang="he-IL" sz="1550" dirty="0" err="1"/>
              <a:t>סריא</a:t>
            </a:r>
            <a:r>
              <a:rPr lang="he-IL" sz="1550" dirty="0"/>
              <a:t> ואגני גבך </a:t>
            </a:r>
            <a:r>
              <a:rPr lang="he-IL" sz="1550" dirty="0" err="1"/>
              <a:t>ולימרו</a:t>
            </a:r>
            <a:r>
              <a:rPr lang="he-IL" sz="1550" dirty="0"/>
              <a:t> </a:t>
            </a:r>
            <a:r>
              <a:rPr lang="he-IL" sz="1550" dirty="0" err="1"/>
              <a:t>דנח</a:t>
            </a:r>
            <a:r>
              <a:rPr lang="he-IL" sz="1550" dirty="0"/>
              <a:t> </a:t>
            </a:r>
            <a:r>
              <a:rPr lang="he-IL" sz="1550" dirty="0" smtClean="0"/>
              <a:t>נפשך, 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וליעיילו</a:t>
            </a:r>
            <a:r>
              <a:rPr lang="he-IL" sz="1550" dirty="0" smtClean="0"/>
              <a:t> </a:t>
            </a:r>
            <a:r>
              <a:rPr lang="he-IL" sz="1550" dirty="0"/>
              <a:t>בך תלמידך ולא </a:t>
            </a:r>
            <a:r>
              <a:rPr lang="he-IL" sz="1550" dirty="0" err="1"/>
              <a:t>ליעול</a:t>
            </a:r>
            <a:r>
              <a:rPr lang="he-IL" sz="1550" dirty="0"/>
              <a:t> בך </a:t>
            </a:r>
            <a:r>
              <a:rPr lang="he-IL" sz="1550" dirty="0" err="1"/>
              <a:t>איניש</a:t>
            </a:r>
            <a:r>
              <a:rPr lang="he-IL" sz="1550" dirty="0"/>
              <a:t> </a:t>
            </a:r>
            <a:r>
              <a:rPr lang="he-IL" sz="1550" dirty="0" err="1" smtClean="0"/>
              <a:t>אחרינא</a:t>
            </a:r>
            <a:r>
              <a:rPr lang="he-IL" sz="155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דלא </a:t>
            </a:r>
            <a:r>
              <a:rPr lang="he-IL" sz="1550" dirty="0"/>
              <a:t>לרגשן בך </a:t>
            </a:r>
            <a:r>
              <a:rPr lang="he-IL" sz="1550" dirty="0" err="1"/>
              <a:t>דקליל</a:t>
            </a:r>
            <a:r>
              <a:rPr lang="he-IL" sz="1550" dirty="0"/>
              <a:t> </a:t>
            </a:r>
            <a:r>
              <a:rPr lang="he-IL" sz="1550" dirty="0" smtClean="0"/>
              <a:t>את, </a:t>
            </a:r>
            <a:r>
              <a:rPr lang="he-IL" sz="1550" dirty="0" err="1" smtClean="0"/>
              <a:t>דאינהו</a:t>
            </a:r>
            <a:r>
              <a:rPr lang="he-IL" sz="1550" dirty="0" smtClean="0"/>
              <a:t> </a:t>
            </a:r>
            <a:r>
              <a:rPr lang="he-IL" sz="1550" dirty="0"/>
              <a:t>ידעי </a:t>
            </a:r>
            <a:r>
              <a:rPr lang="he-IL" sz="1550" dirty="0" err="1"/>
              <a:t>דחייא</a:t>
            </a:r>
            <a:r>
              <a:rPr lang="he-IL" sz="1550" dirty="0"/>
              <a:t> קליל </a:t>
            </a:r>
            <a:r>
              <a:rPr lang="he-IL" sz="1550" dirty="0" err="1" smtClean="0"/>
              <a:t>ממיתא</a:t>
            </a:r>
            <a:r>
              <a:rPr lang="he-IL" sz="155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50" dirty="0" smtClean="0"/>
              <a:t>עביד הכי.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נכנס </a:t>
            </a:r>
            <a:r>
              <a:rPr lang="he-IL" sz="1550" dirty="0"/>
              <a:t>בו רבי אליעזר מצד </a:t>
            </a:r>
            <a:r>
              <a:rPr lang="he-IL" sz="1550" dirty="0" smtClean="0"/>
              <a:t>אחד, </a:t>
            </a:r>
            <a:r>
              <a:rPr lang="he-IL" sz="1550" dirty="0"/>
              <a:t>ורבי יהושע מצד </a:t>
            </a:r>
            <a:r>
              <a:rPr lang="he-IL" sz="1550" dirty="0" smtClean="0"/>
              <a:t>אחר.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כי </a:t>
            </a:r>
            <a:r>
              <a:rPr lang="he-IL" sz="1550" dirty="0"/>
              <a:t>מטו </a:t>
            </a:r>
            <a:r>
              <a:rPr lang="he-IL" sz="1550" dirty="0" err="1" smtClean="0"/>
              <a:t>לפיתחא</a:t>
            </a:r>
            <a:r>
              <a:rPr lang="he-IL" sz="1550" dirty="0" smtClean="0"/>
              <a:t>, </a:t>
            </a:r>
            <a:r>
              <a:rPr lang="he-IL" sz="1550" dirty="0" err="1"/>
              <a:t>בעו</a:t>
            </a:r>
            <a:r>
              <a:rPr lang="he-IL" sz="1550" dirty="0"/>
              <a:t> </a:t>
            </a:r>
            <a:r>
              <a:rPr lang="he-IL" sz="1550" dirty="0" err="1" smtClean="0"/>
              <a:t>למדקריה</a:t>
            </a:r>
            <a:r>
              <a:rPr lang="he-IL" sz="1550" dirty="0" smtClean="0"/>
              <a:t>, </a:t>
            </a:r>
            <a:r>
              <a:rPr lang="he-IL" sz="1550" dirty="0"/>
              <a:t>אמר </a:t>
            </a:r>
            <a:r>
              <a:rPr lang="he-IL" sz="1550" dirty="0" smtClean="0"/>
              <a:t>להו: </a:t>
            </a:r>
            <a:r>
              <a:rPr lang="he-IL" sz="1550" dirty="0"/>
              <a:t>יאמרו רבן </a:t>
            </a:r>
            <a:r>
              <a:rPr lang="he-IL" sz="1550" dirty="0" smtClean="0"/>
              <a:t>דקרו! 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בעו</a:t>
            </a:r>
            <a:r>
              <a:rPr lang="he-IL" sz="1550" dirty="0" smtClean="0"/>
              <a:t> </a:t>
            </a:r>
            <a:r>
              <a:rPr lang="he-IL" sz="1550" dirty="0" err="1" smtClean="0"/>
              <a:t>למדחפיה</a:t>
            </a:r>
            <a:r>
              <a:rPr lang="he-IL" sz="1550" dirty="0" smtClean="0"/>
              <a:t>, </a:t>
            </a:r>
            <a:r>
              <a:rPr lang="he-IL" sz="1550" dirty="0"/>
              <a:t>אמר </a:t>
            </a:r>
            <a:r>
              <a:rPr lang="he-IL" sz="1550" dirty="0" smtClean="0"/>
              <a:t>להו: </a:t>
            </a:r>
            <a:r>
              <a:rPr lang="he-IL" sz="1550" dirty="0"/>
              <a:t>יאמרו רבן </a:t>
            </a:r>
            <a:r>
              <a:rPr lang="he-IL" sz="1550" dirty="0" smtClean="0"/>
              <a:t>דחפו!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פתחו </a:t>
            </a:r>
            <a:r>
              <a:rPr lang="he-IL" sz="1550" dirty="0"/>
              <a:t>ליה </a:t>
            </a:r>
            <a:r>
              <a:rPr lang="he-IL" sz="1550" dirty="0" smtClean="0"/>
              <a:t>בבא, נפק.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18092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3923928" y="6440420"/>
            <a:ext cx="792088" cy="2289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46344"/>
            <a:ext cx="7956376" cy="63525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כי </a:t>
            </a:r>
            <a:r>
              <a:rPr lang="he-IL" sz="1600" dirty="0"/>
              <a:t>מטא </a:t>
            </a:r>
            <a:r>
              <a:rPr lang="he-IL" sz="1600" dirty="0" smtClean="0"/>
              <a:t>להתם, אמר: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שלמא </a:t>
            </a:r>
            <a:r>
              <a:rPr lang="he-IL" sz="1600" dirty="0"/>
              <a:t>עלך </a:t>
            </a:r>
            <a:r>
              <a:rPr lang="he-IL" sz="1600" dirty="0" err="1" smtClean="0"/>
              <a:t>מלכא</a:t>
            </a:r>
            <a:r>
              <a:rPr lang="he-IL" sz="1600" dirty="0" smtClean="0"/>
              <a:t>, </a:t>
            </a:r>
            <a:r>
              <a:rPr lang="he-IL" sz="1600" dirty="0"/>
              <a:t>שלמא עלך </a:t>
            </a:r>
            <a:r>
              <a:rPr lang="he-IL" sz="1600" dirty="0" err="1" smtClean="0"/>
              <a:t>מלכא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7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</a:t>
            </a:r>
            <a:r>
              <a:rPr lang="he-IL" sz="1600" dirty="0" err="1"/>
              <a:t>'</a:t>
            </a:r>
            <a:r>
              <a:rPr lang="he-IL" sz="1600" dirty="0" err="1" smtClean="0"/>
              <a:t>'ל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מיחייבת</a:t>
            </a:r>
            <a:r>
              <a:rPr lang="he-IL" sz="1600" dirty="0" smtClean="0"/>
              <a:t> </a:t>
            </a:r>
            <a:r>
              <a:rPr lang="he-IL" sz="1600" dirty="0"/>
              <a:t>תרי </a:t>
            </a:r>
            <a:r>
              <a:rPr lang="he-IL" sz="1600" dirty="0" smtClean="0"/>
              <a:t>קטלא,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חדא</a:t>
            </a:r>
            <a:r>
              <a:rPr lang="he-IL" sz="1600" dirty="0" smtClean="0"/>
              <a:t> - </a:t>
            </a:r>
            <a:r>
              <a:rPr lang="he-IL" sz="1600" dirty="0" err="1" smtClean="0"/>
              <a:t>דלאו</a:t>
            </a:r>
            <a:r>
              <a:rPr lang="he-IL" sz="1600" dirty="0" smtClean="0"/>
              <a:t> </a:t>
            </a:r>
            <a:r>
              <a:rPr lang="he-IL" sz="1600" dirty="0" err="1"/>
              <a:t>מלכא</a:t>
            </a:r>
            <a:r>
              <a:rPr lang="he-IL" sz="1600" dirty="0"/>
              <a:t> </a:t>
            </a:r>
            <a:r>
              <a:rPr lang="he-IL" sz="1600" dirty="0" smtClean="0"/>
              <a:t>אנא, </a:t>
            </a:r>
            <a:r>
              <a:rPr lang="he-IL" sz="1600" dirty="0" err="1"/>
              <a:t>וקא</a:t>
            </a:r>
            <a:r>
              <a:rPr lang="he-IL" sz="1600" dirty="0"/>
              <a:t> </a:t>
            </a:r>
            <a:r>
              <a:rPr lang="he-IL" sz="1600" dirty="0" err="1"/>
              <a:t>קרית</a:t>
            </a:r>
            <a:r>
              <a:rPr lang="he-IL" sz="1600" dirty="0"/>
              <a:t> לי </a:t>
            </a:r>
            <a:r>
              <a:rPr lang="he-IL" sz="1600" dirty="0" err="1" smtClean="0"/>
              <a:t>מלכא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ותו - אי </a:t>
            </a:r>
            <a:r>
              <a:rPr lang="he-IL" sz="1600" dirty="0" err="1"/>
              <a:t>מלכא</a:t>
            </a:r>
            <a:r>
              <a:rPr lang="he-IL" sz="1600" dirty="0"/>
              <a:t> </a:t>
            </a:r>
            <a:r>
              <a:rPr lang="he-IL" sz="1600" dirty="0" smtClean="0"/>
              <a:t>אנא, </a:t>
            </a:r>
            <a:r>
              <a:rPr lang="he-IL" sz="1600" dirty="0"/>
              <a:t>עד </a:t>
            </a:r>
            <a:r>
              <a:rPr lang="he-IL" sz="1600" dirty="0" err="1"/>
              <a:t>האידנא</a:t>
            </a:r>
            <a:r>
              <a:rPr lang="he-IL" sz="1600" dirty="0"/>
              <a:t> </a:t>
            </a:r>
            <a:r>
              <a:rPr lang="he-IL" sz="1600" dirty="0" err="1"/>
              <a:t>אמאי</a:t>
            </a:r>
            <a:r>
              <a:rPr lang="he-IL" sz="1600" dirty="0"/>
              <a:t> לא אתית </a:t>
            </a:r>
            <a:r>
              <a:rPr lang="he-IL" sz="1600" dirty="0" smtClean="0"/>
              <a:t>לגבאי? </a:t>
            </a:r>
          </a:p>
          <a:p>
            <a:pPr>
              <a:lnSpc>
                <a:spcPct val="120000"/>
              </a:lnSpc>
            </a:pPr>
            <a:endParaRPr lang="he-IL" sz="7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</a:t>
            </a:r>
            <a:r>
              <a:rPr lang="he-IL" sz="1600" dirty="0" err="1"/>
              <a:t>'</a:t>
            </a:r>
            <a:r>
              <a:rPr lang="he-IL" sz="1600" dirty="0" err="1" smtClean="0"/>
              <a:t>'ל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דקאמרת</a:t>
            </a:r>
            <a:r>
              <a:rPr lang="he-IL" sz="1600" dirty="0" smtClean="0"/>
              <a:t> </a:t>
            </a:r>
            <a:r>
              <a:rPr lang="he-IL" sz="1600" dirty="0"/>
              <a:t>לאו </a:t>
            </a:r>
            <a:r>
              <a:rPr lang="he-IL" sz="1600" dirty="0" err="1"/>
              <a:t>מלכא</a:t>
            </a:r>
            <a:r>
              <a:rPr lang="he-IL" sz="1600" dirty="0"/>
              <a:t> </a:t>
            </a:r>
            <a:r>
              <a:rPr lang="he-IL" sz="1600" dirty="0" smtClean="0"/>
              <a:t>אנא -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איברא</a:t>
            </a:r>
            <a:r>
              <a:rPr lang="he-IL" sz="1600" dirty="0" smtClean="0"/>
              <a:t> </a:t>
            </a:r>
            <a:r>
              <a:rPr lang="he-IL" sz="1600" dirty="0" err="1"/>
              <a:t>מלכא</a:t>
            </a:r>
            <a:r>
              <a:rPr lang="he-IL" sz="1600" dirty="0"/>
              <a:t> </a:t>
            </a:r>
            <a:r>
              <a:rPr lang="he-IL" sz="1600" dirty="0" smtClean="0"/>
              <a:t>את, </a:t>
            </a:r>
            <a:r>
              <a:rPr lang="he-IL" sz="1600" dirty="0"/>
              <a:t>דאי לאו </a:t>
            </a:r>
            <a:r>
              <a:rPr lang="he-IL" sz="1600" dirty="0" err="1"/>
              <a:t>מלכא</a:t>
            </a:r>
            <a:r>
              <a:rPr lang="he-IL" sz="1600" dirty="0"/>
              <a:t> את לא </a:t>
            </a:r>
            <a:r>
              <a:rPr lang="he-IL" sz="1600" dirty="0" err="1"/>
              <a:t>מימסרא</a:t>
            </a:r>
            <a:r>
              <a:rPr lang="he-IL" sz="1600" dirty="0"/>
              <a:t> ירושלים בידך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 smtClean="0">
                <a:solidFill>
                  <a:srgbClr val="002060"/>
                </a:solidFill>
              </a:rPr>
              <a:t>והלבנון </a:t>
            </a:r>
            <a:r>
              <a:rPr lang="he-IL" sz="1600" dirty="0">
                <a:solidFill>
                  <a:srgbClr val="002060"/>
                </a:solidFill>
              </a:rPr>
              <a:t>באדיר </a:t>
            </a:r>
            <a:r>
              <a:rPr lang="he-IL" sz="1600" dirty="0" err="1" smtClean="0">
                <a:solidFill>
                  <a:srgbClr val="002060"/>
                </a:solidFill>
              </a:rPr>
              <a:t>יפול</a:t>
            </a:r>
            <a:r>
              <a:rPr lang="he-IL" sz="1600" dirty="0" smtClean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ואין </a:t>
            </a:r>
            <a:r>
              <a:rPr lang="he-IL" sz="1600" dirty="0"/>
              <a:t>אדיר אלא מלך </a:t>
            </a:r>
            <a:r>
              <a:rPr lang="he-IL" sz="1600" dirty="0" err="1"/>
              <a:t>דכתי</a:t>
            </a:r>
            <a:r>
              <a:rPr lang="he-IL" sz="1600" dirty="0"/>
              <a:t>' "</a:t>
            </a:r>
            <a:r>
              <a:rPr lang="he-IL" sz="1600" dirty="0" smtClean="0">
                <a:solidFill>
                  <a:srgbClr val="002060"/>
                </a:solidFill>
              </a:rPr>
              <a:t>והיה </a:t>
            </a:r>
            <a:r>
              <a:rPr lang="he-IL" sz="1600" dirty="0" err="1">
                <a:solidFill>
                  <a:srgbClr val="002060"/>
                </a:solidFill>
              </a:rPr>
              <a:t>אדירו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  <a:r>
              <a:rPr lang="he-IL" sz="1600" dirty="0" smtClean="0">
                <a:solidFill>
                  <a:srgbClr val="002060"/>
                </a:solidFill>
              </a:rPr>
              <a:t>ממנו</a:t>
            </a:r>
            <a:r>
              <a:rPr lang="he-IL" sz="1600" dirty="0" smtClean="0"/>
              <a:t>" </a:t>
            </a:r>
            <a:r>
              <a:rPr lang="he-IL" sz="1600" dirty="0"/>
              <a:t>וגו' 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ואין </a:t>
            </a:r>
            <a:r>
              <a:rPr lang="he-IL" sz="1600" dirty="0"/>
              <a:t>לבנון אלא </a:t>
            </a:r>
            <a:r>
              <a:rPr lang="he-IL" sz="1600" dirty="0" err="1"/>
              <a:t>ביהמ</a:t>
            </a:r>
            <a:r>
              <a:rPr lang="he-IL" sz="1600" dirty="0"/>
              <a:t>''ק שנאמר "</a:t>
            </a:r>
            <a:r>
              <a:rPr lang="he-IL" sz="1600" dirty="0" smtClean="0">
                <a:solidFill>
                  <a:srgbClr val="002060"/>
                </a:solidFill>
              </a:rPr>
              <a:t>ההר </a:t>
            </a:r>
            <a:r>
              <a:rPr lang="he-IL" sz="1600" dirty="0">
                <a:solidFill>
                  <a:srgbClr val="002060"/>
                </a:solidFill>
              </a:rPr>
              <a:t>הטוב הזה </a:t>
            </a:r>
            <a:r>
              <a:rPr lang="he-IL" sz="1600" dirty="0" smtClean="0">
                <a:solidFill>
                  <a:srgbClr val="002060"/>
                </a:solidFill>
              </a:rPr>
              <a:t>והלבנון</a:t>
            </a:r>
            <a:r>
              <a:rPr lang="he-IL" sz="1600" dirty="0" smtClean="0"/>
              <a:t>"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ודקאמרת</a:t>
            </a:r>
            <a:r>
              <a:rPr lang="he-IL" sz="1600" dirty="0" smtClean="0"/>
              <a:t> </a:t>
            </a:r>
            <a:r>
              <a:rPr lang="he-IL" sz="1600" dirty="0"/>
              <a:t>אי </a:t>
            </a:r>
            <a:r>
              <a:rPr lang="he-IL" sz="1600" dirty="0" err="1"/>
              <a:t>מלכא</a:t>
            </a:r>
            <a:r>
              <a:rPr lang="he-IL" sz="1600" dirty="0"/>
              <a:t> אנא </a:t>
            </a:r>
            <a:r>
              <a:rPr lang="he-IL" sz="1600" dirty="0" err="1"/>
              <a:t>אמאי</a:t>
            </a:r>
            <a:r>
              <a:rPr lang="he-IL" sz="1600" dirty="0"/>
              <a:t> לא </a:t>
            </a:r>
            <a:r>
              <a:rPr lang="he-IL" sz="1600" dirty="0" err="1"/>
              <a:t>קאתית</a:t>
            </a:r>
            <a:r>
              <a:rPr lang="he-IL" sz="1600" dirty="0"/>
              <a:t> לגבאי עד </a:t>
            </a:r>
            <a:r>
              <a:rPr lang="he-IL" sz="1600" dirty="0" err="1"/>
              <a:t>האידנא</a:t>
            </a:r>
            <a:r>
              <a:rPr lang="he-IL" sz="1600" dirty="0"/>
              <a:t> -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בריוני </a:t>
            </a:r>
            <a:r>
              <a:rPr lang="he-IL" sz="1600" dirty="0"/>
              <a:t>דאית בן לא </a:t>
            </a:r>
            <a:r>
              <a:rPr lang="he-IL" sz="1600" dirty="0" smtClean="0"/>
              <a:t>שבקינן.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אילו </a:t>
            </a:r>
            <a:r>
              <a:rPr lang="he-IL" sz="1600" dirty="0"/>
              <a:t>חבית של דבש ודרקון כרוך עליה </a:t>
            </a:r>
            <a:r>
              <a:rPr lang="he-IL" sz="1600" dirty="0" smtClean="0"/>
              <a:t>- לא </a:t>
            </a:r>
            <a:r>
              <a:rPr lang="he-IL" sz="1600" dirty="0"/>
              <a:t>היו </a:t>
            </a:r>
            <a:r>
              <a:rPr lang="he-IL" sz="1600" dirty="0" err="1"/>
              <a:t>שוברין</a:t>
            </a:r>
            <a:r>
              <a:rPr lang="he-IL" sz="1600" dirty="0"/>
              <a:t> את החבית בשביל </a:t>
            </a:r>
            <a:r>
              <a:rPr lang="he-IL" sz="1600" dirty="0" smtClean="0"/>
              <a:t>דרקון?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אישתיק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7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קרי </a:t>
            </a:r>
            <a:r>
              <a:rPr lang="he-IL" sz="1600" dirty="0"/>
              <a:t>עליה רב יוסף </a:t>
            </a:r>
            <a:r>
              <a:rPr lang="he-IL" sz="1600" dirty="0" err="1"/>
              <a:t>ואיתימא</a:t>
            </a:r>
            <a:r>
              <a:rPr lang="he-IL" sz="1600" dirty="0"/>
              <a:t> רבי </a:t>
            </a:r>
            <a:r>
              <a:rPr lang="he-IL" sz="1600" dirty="0" smtClean="0"/>
              <a:t>עקיבא: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"</a:t>
            </a:r>
            <a:r>
              <a:rPr lang="he-IL" sz="1600" dirty="0" smtClean="0">
                <a:solidFill>
                  <a:srgbClr val="002060"/>
                </a:solidFill>
              </a:rPr>
              <a:t>משיב </a:t>
            </a:r>
            <a:r>
              <a:rPr lang="he-IL" sz="1600" dirty="0">
                <a:solidFill>
                  <a:srgbClr val="002060"/>
                </a:solidFill>
              </a:rPr>
              <a:t>חכמים אחור ודעתם </a:t>
            </a:r>
            <a:r>
              <a:rPr lang="he-IL" sz="1600" dirty="0" smtClean="0">
                <a:solidFill>
                  <a:srgbClr val="002060"/>
                </a:solidFill>
              </a:rPr>
              <a:t>יסכל</a:t>
            </a:r>
            <a:r>
              <a:rPr lang="he-IL" sz="16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איבעי</a:t>
            </a:r>
            <a:r>
              <a:rPr lang="he-IL" sz="1600" dirty="0" smtClean="0"/>
              <a:t> </a:t>
            </a:r>
            <a:r>
              <a:rPr lang="he-IL" sz="1600" dirty="0"/>
              <a:t>ליה </a:t>
            </a:r>
            <a:r>
              <a:rPr lang="he-IL" sz="1600" dirty="0" err="1"/>
              <a:t>למימר</a:t>
            </a:r>
            <a:r>
              <a:rPr lang="he-IL" sz="1600" dirty="0"/>
              <a:t> </a:t>
            </a:r>
            <a:r>
              <a:rPr lang="he-IL" sz="1600" dirty="0" smtClean="0"/>
              <a:t>ליה: </a:t>
            </a:r>
            <a:r>
              <a:rPr lang="he-IL" sz="1600" dirty="0" err="1"/>
              <a:t>שקלינן</a:t>
            </a:r>
            <a:r>
              <a:rPr lang="he-IL" sz="1600" dirty="0"/>
              <a:t> </a:t>
            </a:r>
            <a:r>
              <a:rPr lang="he-IL" sz="1600" dirty="0" err="1"/>
              <a:t>צבתא</a:t>
            </a:r>
            <a:r>
              <a:rPr lang="he-IL" sz="1600" dirty="0"/>
              <a:t> </a:t>
            </a:r>
            <a:r>
              <a:rPr lang="he-IL" sz="1600" dirty="0" err="1"/>
              <a:t>ושקלינן</a:t>
            </a:r>
            <a:r>
              <a:rPr lang="he-IL" sz="1600" dirty="0"/>
              <a:t> ליה לדרקון </a:t>
            </a:r>
            <a:r>
              <a:rPr lang="he-IL" sz="1600" dirty="0" err="1"/>
              <a:t>וקטלינן</a:t>
            </a:r>
            <a:r>
              <a:rPr lang="he-IL" sz="1600" dirty="0"/>
              <a:t> ליה </a:t>
            </a:r>
            <a:r>
              <a:rPr lang="he-IL" sz="1600" dirty="0" err="1"/>
              <a:t>וחביתא</a:t>
            </a:r>
            <a:r>
              <a:rPr lang="he-IL" sz="1600" dirty="0"/>
              <a:t> שבקינן </a:t>
            </a:r>
            <a:r>
              <a:rPr lang="he-IL" sz="1600" dirty="0" smtClean="0"/>
              <a:t>לה.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61029" y="35330"/>
            <a:ext cx="30334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א - דף נו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1856" y="28397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4239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139673"/>
            <a:ext cx="6948264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אדהכי</a:t>
            </a:r>
            <a:r>
              <a:rPr lang="he-IL" sz="1600" dirty="0" smtClean="0"/>
              <a:t>, </a:t>
            </a:r>
            <a:r>
              <a:rPr lang="he-IL" sz="1600" dirty="0"/>
              <a:t>אתי </a:t>
            </a:r>
            <a:r>
              <a:rPr lang="he-IL" sz="1600" dirty="0" err="1"/>
              <a:t>פריסתקא</a:t>
            </a:r>
            <a:r>
              <a:rPr lang="he-IL" sz="1600" dirty="0"/>
              <a:t> עליה </a:t>
            </a:r>
            <a:r>
              <a:rPr lang="he-IL" sz="1600" dirty="0" smtClean="0"/>
              <a:t>מרומי, אמר ליה: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קום </a:t>
            </a:r>
            <a:r>
              <a:rPr lang="he-IL" sz="1600" dirty="0"/>
              <a:t>דמית ליה </a:t>
            </a:r>
            <a:r>
              <a:rPr lang="he-IL" sz="1600" dirty="0" smtClean="0"/>
              <a:t>קיסר, </a:t>
            </a:r>
            <a:r>
              <a:rPr lang="he-IL" sz="1600" dirty="0"/>
              <a:t>ואמרי </a:t>
            </a:r>
            <a:r>
              <a:rPr lang="he-IL" sz="1600" dirty="0" err="1"/>
              <a:t>הנהו</a:t>
            </a:r>
            <a:r>
              <a:rPr lang="he-IL" sz="1600" dirty="0"/>
              <a:t> </a:t>
            </a:r>
            <a:r>
              <a:rPr lang="he-IL" sz="1600" dirty="0" err="1"/>
              <a:t>חשיבי</a:t>
            </a:r>
            <a:r>
              <a:rPr lang="he-IL" sz="1600" dirty="0"/>
              <a:t> דרומי </a:t>
            </a:r>
            <a:r>
              <a:rPr lang="he-IL" sz="1600" dirty="0" err="1"/>
              <a:t>לאותיבך</a:t>
            </a:r>
            <a:r>
              <a:rPr lang="he-IL" sz="1600" dirty="0"/>
              <a:t> </a:t>
            </a:r>
            <a:r>
              <a:rPr lang="he-IL" sz="1600" dirty="0" smtClean="0"/>
              <a:t>ברישא.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הוה</a:t>
            </a:r>
            <a:r>
              <a:rPr lang="he-IL" sz="1600" dirty="0" smtClean="0"/>
              <a:t> </a:t>
            </a:r>
            <a:r>
              <a:rPr lang="he-IL" sz="1600" dirty="0"/>
              <a:t>סיים חד </a:t>
            </a:r>
            <a:r>
              <a:rPr lang="he-IL" sz="1600" dirty="0" err="1" smtClean="0"/>
              <a:t>מסאני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בעא</a:t>
            </a:r>
            <a:r>
              <a:rPr lang="he-IL" sz="1600" dirty="0" smtClean="0"/>
              <a:t> </a:t>
            </a:r>
            <a:r>
              <a:rPr lang="he-IL" sz="1600" dirty="0" err="1"/>
              <a:t>למסיימא</a:t>
            </a:r>
            <a:r>
              <a:rPr lang="he-IL" sz="1600" dirty="0"/>
              <a:t> </a:t>
            </a:r>
            <a:r>
              <a:rPr lang="he-IL" sz="1600" dirty="0" err="1"/>
              <a:t>לאחרינא</a:t>
            </a:r>
            <a:r>
              <a:rPr lang="he-IL" sz="1600" dirty="0"/>
              <a:t> </a:t>
            </a:r>
            <a:r>
              <a:rPr lang="he-IL" sz="1600" dirty="0" smtClean="0"/>
              <a:t>- לא עייל,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בעא</a:t>
            </a:r>
            <a:r>
              <a:rPr lang="he-IL" sz="1600" dirty="0" smtClean="0"/>
              <a:t> </a:t>
            </a:r>
            <a:r>
              <a:rPr lang="he-IL" sz="1600" dirty="0" err="1"/>
              <a:t>למשלפא</a:t>
            </a:r>
            <a:r>
              <a:rPr lang="he-IL" sz="1600" dirty="0"/>
              <a:t> </a:t>
            </a:r>
            <a:r>
              <a:rPr lang="he-IL" sz="1600" dirty="0" err="1"/>
              <a:t>לאידך</a:t>
            </a:r>
            <a:r>
              <a:rPr lang="he-IL" sz="1600" dirty="0"/>
              <a:t> </a:t>
            </a:r>
            <a:r>
              <a:rPr lang="he-IL" sz="1600" dirty="0" smtClean="0"/>
              <a:t>- לא נפק,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אמר: </a:t>
            </a:r>
            <a:r>
              <a:rPr lang="he-IL" sz="1600" dirty="0"/>
              <a:t>מאי </a:t>
            </a:r>
            <a:r>
              <a:rPr lang="he-IL" sz="1600" dirty="0" smtClean="0"/>
              <a:t>האי? 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לא </a:t>
            </a:r>
            <a:r>
              <a:rPr lang="he-IL" sz="1600" dirty="0" smtClean="0"/>
              <a:t>תצטער, </a:t>
            </a:r>
            <a:r>
              <a:rPr lang="he-IL" sz="1600" dirty="0"/>
              <a:t>שמועה טובה </a:t>
            </a:r>
            <a:r>
              <a:rPr lang="he-IL" sz="1600" dirty="0" err="1"/>
              <a:t>אתיא</a:t>
            </a:r>
            <a:r>
              <a:rPr lang="he-IL" sz="1600" dirty="0"/>
              <a:t> </a:t>
            </a:r>
            <a:r>
              <a:rPr lang="he-IL" sz="1600" dirty="0" smtClean="0"/>
              <a:t>לך,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 smtClean="0">
                <a:solidFill>
                  <a:srgbClr val="002060"/>
                </a:solidFill>
              </a:rPr>
              <a:t>שמועה </a:t>
            </a:r>
            <a:r>
              <a:rPr lang="he-IL" sz="1600" dirty="0">
                <a:solidFill>
                  <a:srgbClr val="002060"/>
                </a:solidFill>
              </a:rPr>
              <a:t>טובה תדשן </a:t>
            </a:r>
            <a:r>
              <a:rPr lang="he-IL" sz="1600" dirty="0" smtClean="0">
                <a:solidFill>
                  <a:srgbClr val="002060"/>
                </a:solidFill>
              </a:rPr>
              <a:t>עצם</a:t>
            </a:r>
            <a:r>
              <a:rPr lang="he-IL" sz="1600" dirty="0" smtClean="0"/>
              <a:t>".</a:t>
            </a: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מאי </a:t>
            </a:r>
            <a:r>
              <a:rPr lang="he-IL" sz="1600" dirty="0" err="1" smtClean="0"/>
              <a:t>תקנתיה</a:t>
            </a:r>
            <a:r>
              <a:rPr lang="he-IL" sz="1600" dirty="0" smtClean="0"/>
              <a:t>? </a:t>
            </a: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ליתי</a:t>
            </a:r>
            <a:r>
              <a:rPr lang="he-IL" sz="1600" dirty="0" smtClean="0"/>
              <a:t> </a:t>
            </a:r>
            <a:r>
              <a:rPr lang="he-IL" sz="1600" dirty="0" err="1"/>
              <a:t>איניש</a:t>
            </a:r>
            <a:r>
              <a:rPr lang="he-IL" sz="1600" dirty="0"/>
              <a:t> דלא </a:t>
            </a:r>
            <a:r>
              <a:rPr lang="he-IL" sz="1600" dirty="0" err="1"/>
              <a:t>מיתבא</a:t>
            </a:r>
            <a:r>
              <a:rPr lang="he-IL" sz="1600" dirty="0"/>
              <a:t> דעתך מיניה ולחליף </a:t>
            </a:r>
            <a:r>
              <a:rPr lang="he-IL" sz="1600" dirty="0" err="1" smtClean="0"/>
              <a:t>קמך</a:t>
            </a:r>
            <a:r>
              <a:rPr lang="he-IL" sz="1600" dirty="0" smtClean="0"/>
              <a:t>,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 smtClean="0">
                <a:solidFill>
                  <a:srgbClr val="002060"/>
                </a:solidFill>
              </a:rPr>
              <a:t>ורוח </a:t>
            </a:r>
            <a:r>
              <a:rPr lang="he-IL" sz="1600" dirty="0">
                <a:solidFill>
                  <a:srgbClr val="002060"/>
                </a:solidFill>
              </a:rPr>
              <a:t>נכאה תיבש </a:t>
            </a:r>
            <a:r>
              <a:rPr lang="he-IL" sz="1600" dirty="0" smtClean="0">
                <a:solidFill>
                  <a:srgbClr val="002060"/>
                </a:solidFill>
              </a:rPr>
              <a:t>גרם</a:t>
            </a:r>
            <a:r>
              <a:rPr lang="he-IL" sz="1600" dirty="0" smtClean="0"/>
              <a:t>".</a:t>
            </a: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עבד הכי, עייל.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ומאחר </a:t>
            </a:r>
            <a:r>
              <a:rPr lang="he-IL" sz="1600" dirty="0" err="1"/>
              <a:t>דחכמיתו</a:t>
            </a:r>
            <a:r>
              <a:rPr lang="he-IL" sz="1600" dirty="0"/>
              <a:t> כולי </a:t>
            </a:r>
            <a:r>
              <a:rPr lang="he-IL" sz="1600" dirty="0" smtClean="0"/>
              <a:t>האי, </a:t>
            </a:r>
            <a:r>
              <a:rPr lang="he-IL" sz="1600" dirty="0"/>
              <a:t>עד </a:t>
            </a:r>
            <a:r>
              <a:rPr lang="he-IL" sz="1600" dirty="0" err="1"/>
              <a:t>האידנא</a:t>
            </a:r>
            <a:r>
              <a:rPr lang="he-IL" sz="1600" dirty="0"/>
              <a:t> </a:t>
            </a:r>
            <a:r>
              <a:rPr lang="he-IL" sz="1600" dirty="0" err="1"/>
              <a:t>אמאי</a:t>
            </a:r>
            <a:r>
              <a:rPr lang="he-IL" sz="1600" dirty="0"/>
              <a:t> לא </a:t>
            </a:r>
            <a:r>
              <a:rPr lang="he-IL" sz="1600" dirty="0" err="1"/>
              <a:t>אתיתו</a:t>
            </a:r>
            <a:r>
              <a:rPr lang="he-IL" sz="1600" dirty="0"/>
              <a:t> </a:t>
            </a:r>
            <a:r>
              <a:rPr lang="he-IL" sz="1600" dirty="0" smtClean="0"/>
              <a:t>לגבאי?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ולא אמרי </a:t>
            </a:r>
            <a:r>
              <a:rPr lang="he-IL" sz="1600" dirty="0" smtClean="0"/>
              <a:t>לך?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אנא </a:t>
            </a:r>
            <a:r>
              <a:rPr lang="he-IL" sz="1600" dirty="0" err="1"/>
              <a:t>נמי</a:t>
            </a:r>
            <a:r>
              <a:rPr lang="he-IL" sz="1600" dirty="0"/>
              <a:t> אמרי </a:t>
            </a:r>
            <a:r>
              <a:rPr lang="he-IL" sz="1600" dirty="0" smtClean="0"/>
              <a:t>לך. 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 err="1"/>
              <a:t>מיזל</a:t>
            </a:r>
            <a:r>
              <a:rPr lang="he-IL" sz="1600" dirty="0"/>
              <a:t> </a:t>
            </a:r>
            <a:r>
              <a:rPr lang="he-IL" sz="1600" dirty="0" err="1"/>
              <a:t>אזילנא</a:t>
            </a:r>
            <a:r>
              <a:rPr lang="he-IL" sz="1600" dirty="0"/>
              <a:t> </a:t>
            </a:r>
            <a:r>
              <a:rPr lang="he-IL" sz="1600" dirty="0" err="1"/>
              <a:t>ואינש</a:t>
            </a:r>
            <a:r>
              <a:rPr lang="he-IL" sz="1600" dirty="0"/>
              <a:t> </a:t>
            </a:r>
            <a:r>
              <a:rPr lang="he-IL" sz="1600" dirty="0" err="1"/>
              <a:t>אחרינא</a:t>
            </a:r>
            <a:r>
              <a:rPr lang="he-IL" sz="1600" dirty="0"/>
              <a:t> </a:t>
            </a:r>
            <a:r>
              <a:rPr lang="he-IL" sz="1600" dirty="0" err="1" smtClean="0"/>
              <a:t>משדרנא</a:t>
            </a:r>
            <a:r>
              <a:rPr lang="he-IL" sz="1600" dirty="0" smtClean="0"/>
              <a:t>, </a:t>
            </a:r>
            <a:r>
              <a:rPr lang="he-IL" sz="1600" dirty="0"/>
              <a:t>אלא בעי מינאי מידי </a:t>
            </a:r>
            <a:r>
              <a:rPr lang="he-IL" sz="1600" dirty="0" err="1"/>
              <a:t>דאתן</a:t>
            </a:r>
            <a:r>
              <a:rPr lang="he-IL" sz="1600" dirty="0"/>
              <a:t> </a:t>
            </a:r>
            <a:r>
              <a:rPr lang="he-IL" sz="1600" dirty="0" smtClean="0"/>
              <a:t>לך.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ליה: </a:t>
            </a:r>
            <a:r>
              <a:rPr lang="he-IL" sz="1600" dirty="0"/>
              <a:t>תן לי יבנה </a:t>
            </a:r>
            <a:r>
              <a:rPr lang="he-IL" sz="1600" dirty="0" smtClean="0"/>
              <a:t>וחכמיה, </a:t>
            </a:r>
            <a:r>
              <a:rPr lang="he-IL" sz="1600" dirty="0" err="1"/>
              <a:t>ושושילתא</a:t>
            </a:r>
            <a:r>
              <a:rPr lang="he-IL" sz="1600" dirty="0"/>
              <a:t> דרבן </a:t>
            </a:r>
            <a:r>
              <a:rPr lang="he-IL" sz="1600" dirty="0" smtClean="0"/>
              <a:t>גמליאל, </a:t>
            </a:r>
            <a:r>
              <a:rPr lang="he-IL" sz="1600" dirty="0" err="1"/>
              <a:t>ואסוותא</a:t>
            </a:r>
            <a:r>
              <a:rPr lang="he-IL" sz="1600" dirty="0"/>
              <a:t> </a:t>
            </a:r>
            <a:r>
              <a:rPr lang="he-IL" sz="1600" dirty="0" err="1"/>
              <a:t>דמסיין</a:t>
            </a:r>
            <a:r>
              <a:rPr lang="he-IL" sz="1600" dirty="0"/>
              <a:t> ליה לרבי </a:t>
            </a:r>
            <a:r>
              <a:rPr lang="he-IL" sz="1600" dirty="0" smtClean="0"/>
              <a:t>צדוק.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קרי </a:t>
            </a:r>
            <a:r>
              <a:rPr lang="he-IL" sz="1600" dirty="0"/>
              <a:t>עליה רב יוסף </a:t>
            </a:r>
            <a:r>
              <a:rPr lang="he-IL" sz="1600" dirty="0" err="1"/>
              <a:t>ואיתימא</a:t>
            </a:r>
            <a:r>
              <a:rPr lang="he-IL" sz="1600" dirty="0"/>
              <a:t> רבי </a:t>
            </a:r>
            <a:r>
              <a:rPr lang="he-IL" sz="1600" dirty="0" smtClean="0"/>
              <a:t>עקיבא: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"</a:t>
            </a:r>
            <a:r>
              <a:rPr lang="he-IL" sz="1600" dirty="0" smtClean="0">
                <a:solidFill>
                  <a:srgbClr val="002060"/>
                </a:solidFill>
              </a:rPr>
              <a:t>משיב חכמים אחור ודעתם יסכל</a:t>
            </a:r>
            <a:r>
              <a:rPr lang="he-IL" sz="1600" dirty="0" smtClean="0"/>
              <a:t>" -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איבעי</a:t>
            </a:r>
            <a:r>
              <a:rPr lang="he-IL" sz="1600" dirty="0" smtClean="0"/>
              <a:t> </a:t>
            </a:r>
            <a:r>
              <a:rPr lang="he-IL" sz="1600" dirty="0" err="1" smtClean="0"/>
              <a:t>למימר</a:t>
            </a:r>
            <a:r>
              <a:rPr lang="he-IL" sz="1600" dirty="0" smtClean="0"/>
              <a:t> ליה: </a:t>
            </a:r>
            <a:r>
              <a:rPr lang="he-IL" sz="1600" dirty="0" err="1"/>
              <a:t>לשבקינהו</a:t>
            </a:r>
            <a:r>
              <a:rPr lang="he-IL" sz="1600" dirty="0"/>
              <a:t> </a:t>
            </a:r>
            <a:r>
              <a:rPr lang="he-IL" sz="1600" dirty="0" err="1"/>
              <a:t>הדא</a:t>
            </a:r>
            <a:r>
              <a:rPr lang="he-IL" sz="1600" dirty="0"/>
              <a:t> </a:t>
            </a:r>
            <a:r>
              <a:rPr lang="he-IL" sz="1600" dirty="0" err="1" smtClean="0"/>
              <a:t>זימנא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והוא </a:t>
            </a:r>
            <a:r>
              <a:rPr lang="he-IL" sz="1600" dirty="0"/>
              <a:t>סבר </a:t>
            </a:r>
            <a:r>
              <a:rPr lang="he-IL" sz="1600" dirty="0" err="1"/>
              <a:t>דלמא</a:t>
            </a:r>
            <a:r>
              <a:rPr lang="he-IL" sz="1600" dirty="0"/>
              <a:t> כולי האי לא </a:t>
            </a:r>
            <a:r>
              <a:rPr lang="he-IL" sz="1600" dirty="0" smtClean="0"/>
              <a:t>עביד, </a:t>
            </a:r>
            <a:r>
              <a:rPr lang="he-IL" sz="1600" dirty="0"/>
              <a:t>והצלה פורתא </a:t>
            </a:r>
            <a:r>
              <a:rPr lang="he-IL" sz="1600" dirty="0" err="1"/>
              <a:t>נמי</a:t>
            </a:r>
            <a:r>
              <a:rPr lang="he-IL" sz="1600" dirty="0"/>
              <a:t> לא </a:t>
            </a:r>
            <a:r>
              <a:rPr lang="he-IL" sz="1600" dirty="0" smtClean="0"/>
              <a:t>הוי.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61029" y="35330"/>
            <a:ext cx="17086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0284" y="113168"/>
            <a:ext cx="8280920" cy="65187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אסוותא</a:t>
            </a:r>
            <a:r>
              <a:rPr lang="he-IL" sz="1600" dirty="0" smtClean="0"/>
              <a:t> </a:t>
            </a:r>
            <a:r>
              <a:rPr lang="he-IL" sz="1600" dirty="0" err="1"/>
              <a:t>דמסיין</a:t>
            </a:r>
            <a:r>
              <a:rPr lang="he-IL" sz="1600" dirty="0"/>
              <a:t> ליה לרבי צדוק מאי </a:t>
            </a:r>
            <a:r>
              <a:rPr lang="he-IL" sz="1600" dirty="0" smtClean="0"/>
              <a:t>היא?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יומא </a:t>
            </a:r>
            <a:r>
              <a:rPr lang="he-IL" sz="1600" dirty="0"/>
              <a:t>קמא </a:t>
            </a:r>
            <a:r>
              <a:rPr lang="he-IL" sz="1600" dirty="0" err="1"/>
              <a:t>אשקיוה</a:t>
            </a:r>
            <a:r>
              <a:rPr lang="he-IL" sz="1600" dirty="0"/>
              <a:t> </a:t>
            </a:r>
            <a:r>
              <a:rPr lang="he-IL" sz="1600" dirty="0" err="1"/>
              <a:t>מיא</a:t>
            </a:r>
            <a:r>
              <a:rPr lang="he-IL" sz="1600" dirty="0"/>
              <a:t> </a:t>
            </a:r>
            <a:r>
              <a:rPr lang="he-IL" sz="1600" dirty="0" err="1" smtClean="0"/>
              <a:t>דפארי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למחר </a:t>
            </a:r>
            <a:r>
              <a:rPr lang="he-IL" sz="1600" dirty="0" err="1"/>
              <a:t>מיא</a:t>
            </a:r>
            <a:r>
              <a:rPr lang="he-IL" sz="1600" dirty="0"/>
              <a:t> </a:t>
            </a:r>
            <a:r>
              <a:rPr lang="he-IL" sz="1600" dirty="0" err="1" smtClean="0"/>
              <a:t>דסיפוקא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למחר </a:t>
            </a:r>
            <a:r>
              <a:rPr lang="he-IL" sz="1600" dirty="0" err="1"/>
              <a:t>מיא</a:t>
            </a:r>
            <a:r>
              <a:rPr lang="he-IL" sz="1600" dirty="0"/>
              <a:t> </a:t>
            </a:r>
            <a:r>
              <a:rPr lang="he-IL" sz="1600" dirty="0" err="1" smtClean="0"/>
              <a:t>דקימחא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עד </a:t>
            </a:r>
            <a:r>
              <a:rPr lang="he-IL" sz="1600" dirty="0" err="1"/>
              <a:t>דרווח</a:t>
            </a:r>
            <a:r>
              <a:rPr lang="he-IL" sz="1600" dirty="0"/>
              <a:t> מיעיה פורתא </a:t>
            </a:r>
            <a:r>
              <a:rPr lang="he-IL" sz="1600" dirty="0" err="1" smtClean="0"/>
              <a:t>פורתא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400" dirty="0" smtClean="0"/>
          </a:p>
          <a:p>
            <a:pPr>
              <a:lnSpc>
                <a:spcPct val="120000"/>
              </a:lnSpc>
            </a:pPr>
            <a:r>
              <a:rPr lang="he-IL" sz="1600" dirty="0"/>
              <a:t>אזל שדריה </a:t>
            </a:r>
            <a:r>
              <a:rPr lang="he-IL" sz="1600" dirty="0" smtClean="0"/>
              <a:t>לטיטוס.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"</a:t>
            </a:r>
            <a:r>
              <a:rPr lang="he-IL" sz="1600" dirty="0" smtClean="0">
                <a:solidFill>
                  <a:srgbClr val="002060"/>
                </a:solidFill>
              </a:rPr>
              <a:t>ואמר אי </a:t>
            </a:r>
            <a:r>
              <a:rPr lang="he-IL" sz="1600" dirty="0" err="1">
                <a:solidFill>
                  <a:srgbClr val="002060"/>
                </a:solidFill>
              </a:rPr>
              <a:t>אלהימו</a:t>
            </a:r>
            <a:r>
              <a:rPr lang="he-IL" sz="1600" dirty="0">
                <a:solidFill>
                  <a:srgbClr val="002060"/>
                </a:solidFill>
              </a:rPr>
              <a:t> צור </a:t>
            </a:r>
            <a:r>
              <a:rPr lang="he-IL" sz="1600" dirty="0" err="1">
                <a:solidFill>
                  <a:srgbClr val="002060"/>
                </a:solidFill>
              </a:rPr>
              <a:t>חסיו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  <a:r>
              <a:rPr lang="he-IL" sz="1600" dirty="0" smtClean="0">
                <a:solidFill>
                  <a:srgbClr val="002060"/>
                </a:solidFill>
              </a:rPr>
              <a:t>בו</a:t>
            </a:r>
            <a:r>
              <a:rPr lang="he-IL" sz="1600" dirty="0" smtClean="0"/>
              <a:t>" - זה </a:t>
            </a:r>
            <a:r>
              <a:rPr lang="he-IL" sz="1600" dirty="0"/>
              <a:t>טיטוס הרשע שחירף וגידף כלפי </a:t>
            </a:r>
            <a:r>
              <a:rPr lang="he-IL" sz="1600" dirty="0" smtClean="0"/>
              <a:t>מעלה.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מה עשה?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תפש </a:t>
            </a:r>
            <a:r>
              <a:rPr lang="he-IL" sz="1600" dirty="0"/>
              <a:t>זונה בידו ונכנס לבית קדשי הקדשים והציע ספר תורה ועבר עליה </a:t>
            </a:r>
            <a:r>
              <a:rPr lang="he-IL" sz="1600" dirty="0" smtClean="0"/>
              <a:t>עבירה,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ונטל </a:t>
            </a:r>
            <a:r>
              <a:rPr lang="he-IL" sz="1600" dirty="0"/>
              <a:t>סייף וגידר את הפרוכת ונעשה נס והיה דם מבצבץ </a:t>
            </a:r>
            <a:r>
              <a:rPr lang="he-IL" sz="1600" dirty="0" smtClean="0"/>
              <a:t>ויוצא,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וכסבור </a:t>
            </a:r>
            <a:r>
              <a:rPr lang="he-IL" sz="1600" dirty="0"/>
              <a:t>הרג את עצמו שנאמר "</a:t>
            </a:r>
            <a:r>
              <a:rPr lang="he-IL" sz="1600" dirty="0" smtClean="0">
                <a:solidFill>
                  <a:srgbClr val="002060"/>
                </a:solidFill>
              </a:rPr>
              <a:t>שאגו </a:t>
            </a:r>
            <a:r>
              <a:rPr lang="he-IL" sz="1600" dirty="0">
                <a:solidFill>
                  <a:srgbClr val="002060"/>
                </a:solidFill>
              </a:rPr>
              <a:t>צורריך בקרב מועדיך שמו </a:t>
            </a:r>
            <a:r>
              <a:rPr lang="he-IL" sz="1600" dirty="0" err="1">
                <a:solidFill>
                  <a:srgbClr val="002060"/>
                </a:solidFill>
              </a:rPr>
              <a:t>אותותם</a:t>
            </a:r>
            <a:r>
              <a:rPr lang="he-IL" sz="1600" dirty="0">
                <a:solidFill>
                  <a:srgbClr val="002060"/>
                </a:solidFill>
              </a:rPr>
              <a:t> </a:t>
            </a:r>
            <a:r>
              <a:rPr lang="he-IL" sz="1600" dirty="0" smtClean="0">
                <a:solidFill>
                  <a:srgbClr val="002060"/>
                </a:solidFill>
              </a:rPr>
              <a:t>אותות</a:t>
            </a:r>
            <a:r>
              <a:rPr lang="he-IL" sz="1600" dirty="0" smtClean="0"/>
              <a:t>".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אבא </a:t>
            </a:r>
            <a:r>
              <a:rPr lang="he-IL" sz="1600" dirty="0"/>
              <a:t>חנן </a:t>
            </a:r>
            <a:r>
              <a:rPr lang="he-IL" sz="1600" dirty="0" smtClean="0"/>
              <a:t>אומר: "</a:t>
            </a:r>
            <a:r>
              <a:rPr lang="he-IL" sz="1600" dirty="0" smtClean="0">
                <a:solidFill>
                  <a:srgbClr val="002060"/>
                </a:solidFill>
              </a:rPr>
              <a:t>מי </a:t>
            </a:r>
            <a:r>
              <a:rPr lang="he-IL" sz="1600" dirty="0">
                <a:solidFill>
                  <a:srgbClr val="002060"/>
                </a:solidFill>
              </a:rPr>
              <a:t>כמוך חסין </a:t>
            </a:r>
            <a:r>
              <a:rPr lang="he-IL" sz="1600" dirty="0" smtClean="0">
                <a:solidFill>
                  <a:srgbClr val="002060"/>
                </a:solidFill>
              </a:rPr>
              <a:t>יה</a:t>
            </a:r>
            <a:r>
              <a:rPr lang="he-IL" sz="1600" dirty="0" smtClean="0"/>
              <a:t>" - מי </a:t>
            </a:r>
            <a:r>
              <a:rPr lang="he-IL" sz="1600" dirty="0"/>
              <a:t>כמוך חסין וקשה שאתה שומע ניאוצו וגידופו של אותו רשע </a:t>
            </a:r>
            <a:r>
              <a:rPr lang="he-IL" sz="1600" dirty="0" smtClean="0"/>
              <a:t>ושותק.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דבי </a:t>
            </a:r>
            <a:r>
              <a:rPr lang="he-IL" sz="1600" dirty="0"/>
              <a:t>רבי ישמעאל </a:t>
            </a:r>
            <a:r>
              <a:rPr lang="he-IL" sz="1600" dirty="0" smtClean="0"/>
              <a:t>תנא: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</a:t>
            </a:r>
            <a:r>
              <a:rPr lang="he-IL" sz="1600" dirty="0" smtClean="0">
                <a:solidFill>
                  <a:srgbClr val="002060"/>
                </a:solidFill>
              </a:rPr>
              <a:t>מי </a:t>
            </a:r>
            <a:r>
              <a:rPr lang="he-IL" sz="1600" dirty="0">
                <a:solidFill>
                  <a:srgbClr val="002060"/>
                </a:solidFill>
              </a:rPr>
              <a:t>כמוכה </a:t>
            </a:r>
            <a:r>
              <a:rPr lang="he-IL" sz="1600" dirty="0" smtClean="0">
                <a:solidFill>
                  <a:srgbClr val="002060"/>
                </a:solidFill>
              </a:rPr>
              <a:t>באלים ה'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</a:t>
            </a:r>
            <a:r>
              <a:rPr lang="he-IL" sz="1600" dirty="0" smtClean="0"/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- מי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כמוכה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באלמים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מה עשה?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נטל </a:t>
            </a:r>
            <a:r>
              <a:rPr lang="he-IL" sz="1600" dirty="0"/>
              <a:t>את הפרוכת </a:t>
            </a:r>
            <a:r>
              <a:rPr lang="he-IL" sz="1600" dirty="0" err="1"/>
              <a:t>ועשאו</a:t>
            </a:r>
            <a:r>
              <a:rPr lang="he-IL" sz="1600" dirty="0"/>
              <a:t> כמין </a:t>
            </a:r>
            <a:r>
              <a:rPr lang="he-IL" sz="1600" dirty="0" err="1"/>
              <a:t>גרגותני</a:t>
            </a:r>
            <a:r>
              <a:rPr lang="he-IL" sz="1600" dirty="0"/>
              <a:t> והביא כל כלים שבמקדש והניחן בהן והושיבן בספינה לילך להשתבח בעירו שנאמר "</a:t>
            </a:r>
            <a:r>
              <a:rPr lang="he-IL" sz="1600" dirty="0" smtClean="0">
                <a:solidFill>
                  <a:srgbClr val="002060"/>
                </a:solidFill>
              </a:rPr>
              <a:t>ובכן </a:t>
            </a:r>
            <a:r>
              <a:rPr lang="he-IL" sz="1600" dirty="0">
                <a:solidFill>
                  <a:srgbClr val="002060"/>
                </a:solidFill>
              </a:rPr>
              <a:t>ראיתי רשעים קבורים ובאו וממקום קדוש יהלכו וישתכחו בעיר אשר כן </a:t>
            </a:r>
            <a:r>
              <a:rPr lang="he-IL" sz="1600" dirty="0" smtClean="0">
                <a:solidFill>
                  <a:srgbClr val="002060"/>
                </a:solidFill>
              </a:rPr>
              <a:t>עשו</a:t>
            </a:r>
            <a:r>
              <a:rPr lang="he-IL" sz="1600" dirty="0" smtClean="0"/>
              <a:t>" - אל </a:t>
            </a:r>
            <a:r>
              <a:rPr lang="he-IL" sz="1600" dirty="0"/>
              <a:t>תיקרי </a:t>
            </a:r>
            <a:r>
              <a:rPr lang="he-IL" sz="1600" dirty="0" smtClean="0"/>
              <a:t>"קבורים" </a:t>
            </a:r>
            <a:r>
              <a:rPr lang="he-IL" sz="1600" dirty="0"/>
              <a:t>אלא </a:t>
            </a:r>
            <a:r>
              <a:rPr lang="he-IL" sz="1600" dirty="0" smtClean="0"/>
              <a:t>"קבוצים" </a:t>
            </a:r>
            <a:r>
              <a:rPr lang="he-IL" sz="1600" dirty="0"/>
              <a:t>אל תיקרי </a:t>
            </a:r>
            <a:r>
              <a:rPr lang="he-IL" sz="1600" dirty="0" smtClean="0"/>
              <a:t>"וישתכחו" </a:t>
            </a:r>
            <a:r>
              <a:rPr lang="he-IL" sz="1600" dirty="0"/>
              <a:t>אלא </a:t>
            </a:r>
            <a:r>
              <a:rPr lang="he-IL" sz="1600" dirty="0" smtClean="0"/>
              <a:t>"וישתבחו".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איכא </a:t>
            </a:r>
            <a:r>
              <a:rPr lang="he-IL" sz="1600" dirty="0" err="1" smtClean="0"/>
              <a:t>דאמרי</a:t>
            </a:r>
            <a:r>
              <a:rPr lang="he-IL" sz="1600" dirty="0" smtClean="0"/>
              <a:t>: </a:t>
            </a:r>
            <a:r>
              <a:rPr lang="he-IL" sz="1600" dirty="0"/>
              <a:t>קבורים </a:t>
            </a:r>
            <a:r>
              <a:rPr lang="he-IL" sz="1600" dirty="0" smtClean="0"/>
              <a:t>ממש, </a:t>
            </a:r>
            <a:r>
              <a:rPr lang="he-IL" sz="1600" dirty="0" err="1"/>
              <a:t>דאפילו</a:t>
            </a:r>
            <a:r>
              <a:rPr lang="he-IL" sz="1600" dirty="0"/>
              <a:t> מילי </a:t>
            </a:r>
            <a:r>
              <a:rPr lang="he-IL" sz="1600" dirty="0" err="1"/>
              <a:t>דמטמרן</a:t>
            </a:r>
            <a:r>
              <a:rPr lang="he-IL" sz="1600" dirty="0"/>
              <a:t> </a:t>
            </a:r>
            <a:r>
              <a:rPr lang="he-IL" sz="1600" dirty="0" err="1"/>
              <a:t>איגלייא</a:t>
            </a:r>
            <a:r>
              <a:rPr lang="he-IL" sz="1600" dirty="0"/>
              <a:t> </a:t>
            </a:r>
            <a:r>
              <a:rPr lang="he-IL" sz="1600" dirty="0" smtClean="0"/>
              <a:t>להון.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61029" y="35330"/>
            <a:ext cx="17086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נו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חץ שמאלה 4"/>
          <p:cNvSpPr/>
          <p:nvPr/>
        </p:nvSpPr>
        <p:spPr>
          <a:xfrm>
            <a:off x="2195736" y="6368412"/>
            <a:ext cx="792088" cy="2289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4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10013</TotalTime>
  <Words>3314</Words>
  <Application>Microsoft Office PowerPoint</Application>
  <PresentationFormat>‫הצגה על המסך (4:3)</PresentationFormat>
  <Paragraphs>444</Paragraphs>
  <Slides>14</Slides>
  <Notes>11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1151</cp:revision>
  <dcterms:created xsi:type="dcterms:W3CDTF">2015-01-28T10:22:53Z</dcterms:created>
  <dcterms:modified xsi:type="dcterms:W3CDTF">2016-02-07T20:19:18Z</dcterms:modified>
</cp:coreProperties>
</file>