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76" r:id="rId2"/>
    <p:sldId id="352" r:id="rId3"/>
    <p:sldId id="357" r:id="rId4"/>
    <p:sldId id="358" r:id="rId5"/>
    <p:sldId id="360" r:id="rId6"/>
    <p:sldId id="359" r:id="rId7"/>
    <p:sldId id="361" r:id="rId8"/>
    <p:sldId id="362" r:id="rId9"/>
    <p:sldId id="363" r:id="rId10"/>
    <p:sldId id="364" r:id="rId11"/>
    <p:sldId id="293" r:id="rId12"/>
    <p:sldId id="274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89803" autoAdjust="0"/>
  </p:normalViewPr>
  <p:slideViewPr>
    <p:cSldViewPr>
      <p:cViewPr varScale="1">
        <p:scale>
          <a:sx n="63" d="100"/>
          <a:sy n="6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64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וכנגדן בקטנה</a:t>
            </a:r>
            <a:r>
              <a:rPr lang="he-IL" dirty="0" smtClean="0"/>
              <a:t>. </a:t>
            </a:r>
            <a:r>
              <a:rPr lang="he-IL" dirty="0" err="1" smtClean="0"/>
              <a:t>חשיב</a:t>
            </a:r>
            <a:r>
              <a:rPr lang="he-IL" dirty="0" smtClean="0"/>
              <a:t> לה יודעת לשמור קידושיה ומתקדשת בקידושי אמה או אחיה לדעתה או בקבלת עצמה אם יתומה היא: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למיאון</a:t>
            </a:r>
            <a:r>
              <a:rPr lang="he-IL" dirty="0" smtClean="0"/>
              <a:t>. שצריכה למאן ואינה יוצאה בלא מיאון </a:t>
            </a:r>
            <a:r>
              <a:rPr lang="he-IL" dirty="0" err="1" smtClean="0"/>
              <a:t>דתנן</a:t>
            </a:r>
            <a:r>
              <a:rPr lang="he-IL" dirty="0" smtClean="0"/>
              <a:t> ביבמות (דף </a:t>
            </a:r>
            <a:r>
              <a:rPr lang="he-IL" dirty="0" err="1" smtClean="0"/>
              <a:t>קז</a:t>
            </a:r>
            <a:r>
              <a:rPr lang="he-IL" dirty="0" smtClean="0"/>
              <a:t>:) כל תינוקת שאינה יכולה לשמור </a:t>
            </a:r>
            <a:r>
              <a:rPr lang="he-IL" dirty="0" err="1" smtClean="0"/>
              <a:t>קדושיה</a:t>
            </a:r>
            <a:r>
              <a:rPr lang="he-IL" dirty="0" smtClean="0"/>
              <a:t> אינה צריכה למאן וזו יודעת לשמור היא: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הפעוטות</a:t>
            </a:r>
            <a:r>
              <a:rPr lang="he-IL" dirty="0" smtClean="0"/>
              <a:t>. תנן </a:t>
            </a:r>
            <a:r>
              <a:rPr lang="he-IL" dirty="0" err="1" smtClean="0"/>
              <a:t>בהניזקין</a:t>
            </a:r>
            <a:r>
              <a:rPr lang="he-IL" dirty="0" smtClean="0"/>
              <a:t> (לעיל דף נט.) </a:t>
            </a:r>
            <a:r>
              <a:rPr lang="he-IL" dirty="0" err="1" smtClean="0"/>
              <a:t>דמקחן</a:t>
            </a:r>
            <a:r>
              <a:rPr lang="he-IL" dirty="0" smtClean="0"/>
              <a:t> מקח </a:t>
            </a:r>
            <a:r>
              <a:rPr lang="he-IL" dirty="0" err="1" smtClean="0"/>
              <a:t>במטלטלין</a:t>
            </a:r>
            <a:r>
              <a:rPr lang="he-IL" dirty="0" smtClean="0"/>
              <a:t> ופרשי' כבר שית כבר תמני: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וכנגדן בקטנה</a:t>
            </a:r>
            <a:r>
              <a:rPr lang="he-IL" dirty="0" smtClean="0"/>
              <a:t>. משהגיעה לימים הללו משלחה ואינה חוזרת </a:t>
            </a:r>
            <a:r>
              <a:rPr lang="he-IL" dirty="0" err="1" smtClean="0"/>
              <a:t>קרינא</a:t>
            </a:r>
            <a:r>
              <a:rPr lang="he-IL" dirty="0" smtClean="0"/>
              <a:t> בה ומתגרשת בקבלת עצמה אפי' קיבל בה אביה קידושין ומת </a:t>
            </a:r>
            <a:r>
              <a:rPr lang="he-IL" dirty="0" err="1" smtClean="0"/>
              <a:t>ואע</a:t>
            </a:r>
            <a:r>
              <a:rPr lang="he-IL" dirty="0" smtClean="0"/>
              <a:t>''פ שקידושיה קידושין מן התורה: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רש"י בעמוד הקודם: </a:t>
            </a:r>
            <a:r>
              <a:rPr lang="he-IL" dirty="0" err="1" smtClean="0"/>
              <a:t>דכתיב</a:t>
            </a:r>
            <a:r>
              <a:rPr lang="he-IL" dirty="0" smtClean="0"/>
              <a:t> ושלחה מביתו מי שמשלחה ואינה חוזרת </a:t>
            </a:r>
            <a:r>
              <a:rPr lang="he-IL" dirty="0" err="1" smtClean="0"/>
              <a:t>יצתה</a:t>
            </a:r>
            <a:r>
              <a:rPr lang="he-IL" dirty="0" smtClean="0"/>
              <a:t> זו שמשלחה וחוזרת הכי </a:t>
            </a:r>
            <a:r>
              <a:rPr lang="he-IL" dirty="0" err="1" smtClean="0"/>
              <a:t>דרשינן</a:t>
            </a:r>
            <a:r>
              <a:rPr lang="he-IL" dirty="0" smtClean="0"/>
              <a:t> לה ביבמות בפרק חרש שנשא (דף </a:t>
            </a:r>
            <a:r>
              <a:rPr lang="he-IL" dirty="0" err="1" smtClean="0"/>
              <a:t>קיג</a:t>
            </a:r>
            <a:r>
              <a:rPr lang="he-IL" dirty="0" smtClean="0"/>
              <a:t>:) 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הגיעה לעונת נדרים</a:t>
            </a:r>
            <a:r>
              <a:rPr lang="he-IL" dirty="0" smtClean="0"/>
              <a:t>. שנה אחת לפני נערותה נדריה </a:t>
            </a:r>
            <a:r>
              <a:rPr lang="he-IL" dirty="0" err="1" smtClean="0"/>
              <a:t>נבדקין</a:t>
            </a:r>
            <a:r>
              <a:rPr lang="he-IL" dirty="0" smtClean="0"/>
              <a:t> </a:t>
            </a:r>
            <a:r>
              <a:rPr lang="he-IL" dirty="0" err="1" smtClean="0"/>
              <a:t>כדתנן</a:t>
            </a:r>
            <a:r>
              <a:rPr lang="he-IL" dirty="0" smtClean="0"/>
              <a:t> במס' נדה (דף מה:) בת אחת עשרה שנה ויום אחד נדריה </a:t>
            </a:r>
            <a:r>
              <a:rPr lang="he-IL" dirty="0" err="1" smtClean="0"/>
              <a:t>נבדקין</a:t>
            </a:r>
            <a:r>
              <a:rPr lang="he-IL" dirty="0" smtClean="0"/>
              <a:t> ואם ידעה לומר לשם מי נדרה לשם מי הקדישה נדרה נדר והקדישה הקדש: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חולצת</a:t>
            </a:r>
            <a:r>
              <a:rPr lang="he-IL" dirty="0" smtClean="0"/>
              <a:t>. אם הביאה </a:t>
            </a:r>
            <a:r>
              <a:rPr lang="he-IL" dirty="0" err="1" smtClean="0"/>
              <a:t>סימנין</a:t>
            </a:r>
            <a:r>
              <a:rPr lang="he-IL" dirty="0" smtClean="0"/>
              <a:t> ולא אמרי' </a:t>
            </a:r>
            <a:r>
              <a:rPr lang="he-IL" dirty="0" err="1" smtClean="0"/>
              <a:t>שומא</a:t>
            </a:r>
            <a:r>
              <a:rPr lang="he-IL" dirty="0" smtClean="0"/>
              <a:t> </a:t>
            </a:r>
            <a:r>
              <a:rPr lang="he-IL" dirty="0" err="1" smtClean="0"/>
              <a:t>נינהו</a:t>
            </a:r>
            <a:r>
              <a:rPr lang="he-IL" dirty="0" smtClean="0"/>
              <a:t> אבל קודם הזמן הזה קטנה היא ואין סימניה </a:t>
            </a:r>
            <a:r>
              <a:rPr lang="he-IL" dirty="0" err="1" smtClean="0"/>
              <a:t>סימנין</a:t>
            </a:r>
            <a:r>
              <a:rPr lang="he-IL" dirty="0" smtClean="0"/>
              <a:t> ואינה חולצת </a:t>
            </a:r>
            <a:r>
              <a:rPr lang="he-IL" dirty="0" err="1" smtClean="0"/>
              <a:t>דאיש</a:t>
            </a:r>
            <a:r>
              <a:rPr lang="he-IL" dirty="0" smtClean="0"/>
              <a:t> כתוב בפרשה </a:t>
            </a:r>
            <a:r>
              <a:rPr lang="he-IL" dirty="0" err="1" smtClean="0"/>
              <a:t>ומקשינן</a:t>
            </a:r>
            <a:r>
              <a:rPr lang="he-IL" dirty="0" smtClean="0"/>
              <a:t> </a:t>
            </a:r>
            <a:r>
              <a:rPr lang="he-IL" dirty="0" err="1" smtClean="0"/>
              <a:t>אשה</a:t>
            </a:r>
            <a:r>
              <a:rPr lang="he-IL" dirty="0" smtClean="0"/>
              <a:t> לאיש: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למכור בנכסי אביו</a:t>
            </a:r>
            <a:r>
              <a:rPr lang="he-IL" dirty="0" smtClean="0"/>
              <a:t>. קרקעות:</a:t>
            </a:r>
            <a:r>
              <a:rPr lang="he-IL" b="1" dirty="0" smtClean="0"/>
              <a:t> עד שיהא בן עשרים</a:t>
            </a:r>
            <a:r>
              <a:rPr lang="he-IL" dirty="0" smtClean="0"/>
              <a:t>. הוי קטן.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זו תקנת חכמים כי צריך להיות בקי במשא ומתן וכו'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7336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אם רצה הבעל לחזור</a:t>
            </a:r>
            <a:r>
              <a:rPr lang="he-IL" dirty="0" smtClean="0"/>
              <a:t>. קודם שיגיע גט לידה: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פסול</a:t>
            </a:r>
            <a:r>
              <a:rPr lang="he-IL" dirty="0" smtClean="0"/>
              <a:t>. </a:t>
            </a:r>
            <a:r>
              <a:rPr lang="he-IL" dirty="0" err="1" smtClean="0"/>
              <a:t>דאין</a:t>
            </a:r>
            <a:r>
              <a:rPr lang="he-IL" dirty="0" smtClean="0"/>
              <a:t> רצונו שילעיזו עליו שם </a:t>
            </a:r>
            <a:r>
              <a:rPr lang="he-IL" dirty="0" err="1" smtClean="0"/>
              <a:t>וקפידא</a:t>
            </a:r>
            <a:r>
              <a:rPr lang="he-IL" dirty="0" smtClean="0"/>
              <a:t> היא: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הרי היא במקום פלוני</a:t>
            </a:r>
            <a:r>
              <a:rPr lang="he-IL" dirty="0" smtClean="0"/>
              <a:t>. אינו אלא כמראה מקום שם תמצאנה: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שנא רישא דלא פליג רבי אלעזר</a:t>
            </a:r>
            <a:r>
              <a:rPr lang="he-IL" dirty="0" smtClean="0"/>
              <a:t>. גבי תן גט זה לאשתי במקום פלוני </a:t>
            </a:r>
            <a:r>
              <a:rPr lang="he-IL" dirty="0" err="1" smtClean="0"/>
              <a:t>וקתני</a:t>
            </a:r>
            <a:r>
              <a:rPr lang="he-IL" dirty="0" smtClean="0"/>
              <a:t> פסול: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מדעתיה</a:t>
            </a:r>
            <a:r>
              <a:rPr lang="he-IL" b="1" dirty="0" smtClean="0"/>
              <a:t> מגרש</a:t>
            </a:r>
            <a:r>
              <a:rPr lang="he-IL" dirty="0" smtClean="0"/>
              <a:t>. והדבר תלוי בו איכא </a:t>
            </a:r>
            <a:r>
              <a:rPr lang="he-IL" dirty="0" err="1" smtClean="0"/>
              <a:t>למימר</a:t>
            </a:r>
            <a:r>
              <a:rPr lang="he-IL" dirty="0" smtClean="0"/>
              <a:t> </a:t>
            </a:r>
            <a:r>
              <a:rPr lang="he-IL" dirty="0" err="1" smtClean="0"/>
              <a:t>קפידא</a:t>
            </a:r>
            <a:r>
              <a:rPr lang="he-IL" dirty="0" smtClean="0"/>
              <a:t> היא </a:t>
            </a:r>
            <a:r>
              <a:rPr lang="he-IL" dirty="0" err="1" smtClean="0"/>
              <a:t>ודוקא</a:t>
            </a:r>
            <a:r>
              <a:rPr lang="he-IL" dirty="0" smtClean="0"/>
              <a:t> </a:t>
            </a:r>
            <a:r>
              <a:rPr lang="he-IL" dirty="0" err="1" smtClean="0"/>
              <a:t>קאמר</a:t>
            </a:r>
            <a:r>
              <a:rPr lang="he-IL" dirty="0" smtClean="0"/>
              <a:t> ליה אבל </a:t>
            </a:r>
            <a:r>
              <a:rPr lang="he-IL" dirty="0" err="1" smtClean="0"/>
              <a:t>איהי</a:t>
            </a:r>
            <a:r>
              <a:rPr lang="he-IL" dirty="0" smtClean="0"/>
              <a:t> </a:t>
            </a:r>
            <a:r>
              <a:rPr lang="he-IL" dirty="0" err="1" smtClean="0"/>
              <a:t>דבעל</a:t>
            </a:r>
            <a:r>
              <a:rPr lang="he-IL" dirty="0" smtClean="0"/>
              <a:t> </a:t>
            </a:r>
            <a:r>
              <a:rPr lang="he-IL" dirty="0" err="1" smtClean="0"/>
              <a:t>כרחה</a:t>
            </a:r>
            <a:r>
              <a:rPr lang="he-IL" dirty="0" smtClean="0"/>
              <a:t> </a:t>
            </a:r>
            <a:r>
              <a:rPr lang="he-IL" dirty="0" err="1" smtClean="0"/>
              <a:t>מיגרשה</a:t>
            </a:r>
            <a:r>
              <a:rPr lang="he-IL" dirty="0" smtClean="0"/>
              <a:t> מנא ידעה </a:t>
            </a:r>
            <a:r>
              <a:rPr lang="he-IL" dirty="0" err="1" smtClean="0"/>
              <a:t>דניחא</a:t>
            </a:r>
            <a:r>
              <a:rPr lang="he-IL" dirty="0" smtClean="0"/>
              <a:t> ליה לבעל </a:t>
            </a:r>
            <a:r>
              <a:rPr lang="he-IL" dirty="0" err="1" smtClean="0"/>
              <a:t>למיתבי</a:t>
            </a:r>
            <a:r>
              <a:rPr lang="he-IL" dirty="0" smtClean="0"/>
              <a:t>' התם הלכך אינה אלא כמראה מקום שם תמצאנו.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376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התקבל לי </a:t>
            </a:r>
            <a:r>
              <a:rPr lang="he-IL" b="1" dirty="0" err="1" smtClean="0"/>
              <a:t>גיטי</a:t>
            </a:r>
            <a:r>
              <a:rPr lang="he-IL" b="1" baseline="0" dirty="0" smtClean="0"/>
              <a:t> במקום פלוני – ס"א: וקבל במקום אחר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baseline="0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הבא לי </a:t>
            </a:r>
            <a:r>
              <a:rPr lang="he-IL" b="1" dirty="0" err="1" smtClean="0"/>
              <a:t>גיטי</a:t>
            </a:r>
            <a:r>
              <a:rPr lang="he-IL" b="1" dirty="0" smtClean="0"/>
              <a:t> אוכלת בתרומה</a:t>
            </a:r>
            <a:r>
              <a:rPr lang="he-IL" dirty="0" smtClean="0"/>
              <a:t>. אם אשת כהן היא עד שיגיע גט לידה: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לאותו מקום</a:t>
            </a:r>
            <a:r>
              <a:rPr lang="he-IL" dirty="0" smtClean="0"/>
              <a:t>. שכך אמרה לו לא תהא שלוחי לקבלה אלא שם ובגמרא פריך </a:t>
            </a:r>
            <a:r>
              <a:rPr lang="he-IL" dirty="0" err="1" smtClean="0"/>
              <a:t>וגיטא</a:t>
            </a:r>
            <a:r>
              <a:rPr lang="he-IL" dirty="0" smtClean="0"/>
              <a:t> </a:t>
            </a:r>
            <a:r>
              <a:rPr lang="he-IL" dirty="0" err="1" smtClean="0"/>
              <a:t>היכי</a:t>
            </a:r>
            <a:r>
              <a:rPr lang="he-IL" dirty="0" smtClean="0"/>
              <a:t> הוי הואיל וקיבלו במקום אחר ואפי' כשיגיע שם והא תנן לעיל פסול: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אוסר מיד</a:t>
            </a:r>
            <a:r>
              <a:rPr lang="he-IL" dirty="0" smtClean="0"/>
              <a:t>. משפירש </a:t>
            </a:r>
            <a:r>
              <a:rPr lang="he-IL" dirty="0" err="1" smtClean="0"/>
              <a:t>מאצלה</a:t>
            </a:r>
            <a:r>
              <a:rPr lang="he-IL" dirty="0" smtClean="0"/>
              <a:t> רבי אלעזר לטעמיה </a:t>
            </a:r>
            <a:r>
              <a:rPr lang="he-IL" dirty="0" err="1" smtClean="0"/>
              <a:t>דמכשיר</a:t>
            </a:r>
            <a:r>
              <a:rPr lang="he-IL" dirty="0" smtClean="0"/>
              <a:t> כשקיבלו במקום אחר </a:t>
            </a:r>
            <a:r>
              <a:rPr lang="he-IL" dirty="0" err="1" smtClean="0"/>
              <a:t>דמראה</a:t>
            </a:r>
            <a:r>
              <a:rPr lang="he-IL" dirty="0" smtClean="0"/>
              <a:t> מקום היא לו ומשעת קבלה </a:t>
            </a:r>
            <a:r>
              <a:rPr lang="he-IL" dirty="0" err="1" smtClean="0"/>
              <a:t>איגרשא</a:t>
            </a:r>
            <a:r>
              <a:rPr lang="he-IL" dirty="0" smtClean="0"/>
              <a:t> לה לפיכך משעה שפירש מלפניה אסורה שמא מצאו חוץ לעיר וקיבלו הימנו: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293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התקבל לי </a:t>
            </a:r>
            <a:r>
              <a:rPr lang="he-IL" b="1" dirty="0" err="1" smtClean="0"/>
              <a:t>גיטי</a:t>
            </a:r>
            <a:r>
              <a:rPr lang="he-IL" b="1" baseline="0" dirty="0" smtClean="0"/>
              <a:t> במקום פלוני – ס"א: וקבל במקום אחר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וזימנין</a:t>
            </a:r>
            <a:r>
              <a:rPr lang="he-IL" b="1" dirty="0" smtClean="0"/>
              <a:t> </a:t>
            </a:r>
            <a:r>
              <a:rPr lang="he-IL" b="1" dirty="0" err="1" smtClean="0"/>
              <a:t>דמשכחת</a:t>
            </a:r>
            <a:r>
              <a:rPr lang="he-IL" b="1" dirty="0" smtClean="0"/>
              <a:t> ליה בבבל</a:t>
            </a:r>
            <a:r>
              <a:rPr lang="he-IL" dirty="0" smtClean="0"/>
              <a:t>. כיון </a:t>
            </a:r>
            <a:r>
              <a:rPr lang="he-IL" dirty="0" err="1" smtClean="0"/>
              <a:t>דהדר</a:t>
            </a:r>
            <a:r>
              <a:rPr lang="he-IL" dirty="0" smtClean="0"/>
              <a:t> אמרה ליה הכי מכלל דלא </a:t>
            </a:r>
            <a:r>
              <a:rPr lang="he-IL" dirty="0" err="1" smtClean="0"/>
              <a:t>קפדה</a:t>
            </a:r>
            <a:r>
              <a:rPr lang="he-IL" dirty="0" smtClean="0"/>
              <a:t> אי מקבל ליה </a:t>
            </a:r>
            <a:r>
              <a:rPr lang="he-IL" dirty="0" err="1" smtClean="0"/>
              <a:t>בדוכתא</a:t>
            </a:r>
            <a:r>
              <a:rPr lang="he-IL" dirty="0" smtClean="0"/>
              <a:t> </a:t>
            </a:r>
            <a:r>
              <a:rPr lang="he-IL" dirty="0" err="1" smtClean="0"/>
              <a:t>אחרינא</a:t>
            </a:r>
            <a:r>
              <a:rPr lang="he-IL" dirty="0" smtClean="0"/>
              <a:t> והאי </a:t>
            </a:r>
            <a:r>
              <a:rPr lang="he-IL" dirty="0" err="1" smtClean="0"/>
              <a:t>דקבעה</a:t>
            </a:r>
            <a:r>
              <a:rPr lang="he-IL" dirty="0" smtClean="0"/>
              <a:t> ליה עיקר </a:t>
            </a:r>
            <a:r>
              <a:rPr lang="he-IL" dirty="0" err="1" smtClean="0"/>
              <a:t>במתא</a:t>
            </a:r>
            <a:r>
              <a:rPr lang="he-IL" dirty="0" smtClean="0"/>
              <a:t> </a:t>
            </a:r>
            <a:r>
              <a:rPr lang="he-IL" dirty="0" err="1" smtClean="0"/>
              <a:t>מחסיא</a:t>
            </a:r>
            <a:r>
              <a:rPr lang="he-IL" dirty="0" smtClean="0"/>
              <a:t> הכי </a:t>
            </a:r>
            <a:r>
              <a:rPr lang="he-IL" dirty="0" err="1" smtClean="0"/>
              <a:t>קאמרה</a:t>
            </a:r>
            <a:r>
              <a:rPr lang="he-IL" dirty="0" smtClean="0"/>
              <a:t> לא תהא שלוחי לקבלה להתגרש אני על ידך עד </a:t>
            </a:r>
            <a:r>
              <a:rPr lang="he-IL" dirty="0" err="1" smtClean="0"/>
              <a:t>דמטית</a:t>
            </a:r>
            <a:r>
              <a:rPr lang="he-IL" dirty="0" smtClean="0"/>
              <a:t> התם: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תוס</a:t>
            </a:r>
            <a:r>
              <a:rPr lang="he-IL" b="1" dirty="0" smtClean="0"/>
              <a:t>':  </a:t>
            </a:r>
            <a:r>
              <a:rPr lang="he-IL" b="1" dirty="0" err="1" smtClean="0"/>
              <a:t>גיטא</a:t>
            </a:r>
            <a:r>
              <a:rPr lang="he-IL" dirty="0" smtClean="0"/>
              <a:t> לא הוי עד </a:t>
            </a:r>
            <a:r>
              <a:rPr lang="he-IL" dirty="0" err="1" smtClean="0"/>
              <a:t>דמטית</a:t>
            </a:r>
            <a:r>
              <a:rPr lang="he-IL" dirty="0" smtClean="0"/>
              <a:t> </a:t>
            </a:r>
            <a:r>
              <a:rPr lang="he-IL" dirty="0" err="1" smtClean="0"/>
              <a:t>למתא</a:t>
            </a:r>
            <a:r>
              <a:rPr lang="he-IL" dirty="0" smtClean="0"/>
              <a:t> </a:t>
            </a:r>
            <a:r>
              <a:rPr lang="he-IL" dirty="0" err="1" smtClean="0"/>
              <a:t>מחסיא</a:t>
            </a:r>
            <a:r>
              <a:rPr lang="he-IL" dirty="0" smtClean="0"/>
              <a:t>. </a:t>
            </a:r>
            <a:r>
              <a:rPr lang="he-IL" dirty="0" err="1" smtClean="0"/>
              <a:t>וא</a:t>
            </a:r>
            <a:r>
              <a:rPr lang="he-IL" dirty="0" smtClean="0"/>
              <a:t>''ת ואם אינה רוצה שיהא גט עד מתא </a:t>
            </a:r>
            <a:r>
              <a:rPr lang="he-IL" dirty="0" err="1" smtClean="0"/>
              <a:t>מחסיא</a:t>
            </a:r>
            <a:r>
              <a:rPr lang="he-IL" dirty="0" smtClean="0"/>
              <a:t> גם כשיגיע </a:t>
            </a:r>
            <a:r>
              <a:rPr lang="he-IL" dirty="0" err="1" smtClean="0"/>
              <a:t>למתא</a:t>
            </a:r>
            <a:r>
              <a:rPr lang="he-IL" dirty="0" smtClean="0"/>
              <a:t> </a:t>
            </a:r>
            <a:r>
              <a:rPr lang="he-IL" dirty="0" err="1" smtClean="0"/>
              <a:t>מחסיא</a:t>
            </a:r>
            <a:r>
              <a:rPr lang="he-IL" dirty="0" smtClean="0"/>
              <a:t> לא יהא גט </a:t>
            </a:r>
            <a:r>
              <a:rPr lang="he-IL" dirty="0" err="1" smtClean="0"/>
              <a:t>דהא</a:t>
            </a:r>
            <a:r>
              <a:rPr lang="he-IL" dirty="0" smtClean="0"/>
              <a:t> אינו מקבלו שם מיד הבעל </a:t>
            </a:r>
            <a:r>
              <a:rPr lang="he-IL" dirty="0" err="1" smtClean="0"/>
              <a:t>והוי</a:t>
            </a:r>
            <a:r>
              <a:rPr lang="he-IL" dirty="0" smtClean="0"/>
              <a:t> כמו טלי גט מעל גבי קרקע ואי </a:t>
            </a:r>
            <a:r>
              <a:rPr lang="he-IL" dirty="0" err="1" smtClean="0"/>
              <a:t>מיירי</a:t>
            </a:r>
            <a:r>
              <a:rPr lang="he-IL" dirty="0" smtClean="0"/>
              <a:t> כשהבעל עושהו שליח להולכה עד מתא </a:t>
            </a:r>
            <a:r>
              <a:rPr lang="he-IL" dirty="0" err="1" smtClean="0"/>
              <a:t>מחסיא</a:t>
            </a:r>
            <a:r>
              <a:rPr lang="he-IL" dirty="0" smtClean="0"/>
              <a:t> ושם הוי שליח לקבלה והא לא חזרה שליחות אצל הבעל </a:t>
            </a:r>
            <a:r>
              <a:rPr lang="he-IL" dirty="0" err="1" smtClean="0"/>
              <a:t>וי''ל</a:t>
            </a:r>
            <a:r>
              <a:rPr lang="he-IL" dirty="0" smtClean="0"/>
              <a:t> </a:t>
            </a:r>
            <a:r>
              <a:rPr lang="he-IL" dirty="0" err="1" smtClean="0"/>
              <a:t>דמיירי</a:t>
            </a:r>
            <a:r>
              <a:rPr lang="he-IL" dirty="0" smtClean="0"/>
              <a:t> </a:t>
            </a:r>
            <a:r>
              <a:rPr lang="he-IL" dirty="0" err="1" smtClean="0"/>
              <a:t>דא''ל</a:t>
            </a:r>
            <a:r>
              <a:rPr lang="he-IL" dirty="0" smtClean="0"/>
              <a:t> הוי שליח להולכה עד </a:t>
            </a:r>
            <a:r>
              <a:rPr lang="he-IL" dirty="0" err="1" smtClean="0"/>
              <a:t>דמטית</a:t>
            </a:r>
            <a:r>
              <a:rPr lang="he-IL" dirty="0" smtClean="0"/>
              <a:t> התם וכי מטית התם </a:t>
            </a:r>
            <a:r>
              <a:rPr lang="he-IL" dirty="0" err="1" smtClean="0"/>
              <a:t>שוי</a:t>
            </a:r>
            <a:r>
              <a:rPr lang="he-IL" dirty="0" smtClean="0"/>
              <a:t> שליח להולכה וקבליה </a:t>
            </a:r>
            <a:r>
              <a:rPr lang="he-IL" dirty="0" err="1" smtClean="0"/>
              <a:t>כדאמרי</a:t>
            </a:r>
            <a:r>
              <a:rPr lang="he-IL" dirty="0" smtClean="0"/>
              <a:t>' </a:t>
            </a:r>
            <a:r>
              <a:rPr lang="he-IL" dirty="0" err="1" smtClean="0"/>
              <a:t>בפ</a:t>
            </a:r>
            <a:r>
              <a:rPr lang="he-IL" dirty="0" smtClean="0"/>
              <a:t>' שני (לעיל דף כד.) </a:t>
            </a:r>
            <a:r>
              <a:rPr lang="he-IL" dirty="0" err="1" smtClean="0"/>
              <a:t>א''נ</a:t>
            </a:r>
            <a:r>
              <a:rPr lang="he-IL" dirty="0" smtClean="0"/>
              <a:t> מבבל ועד מתא </a:t>
            </a:r>
            <a:r>
              <a:rPr lang="he-IL" dirty="0" err="1" smtClean="0"/>
              <a:t>מחסיא</a:t>
            </a:r>
            <a:r>
              <a:rPr lang="he-IL" dirty="0" smtClean="0"/>
              <a:t> הוי </a:t>
            </a:r>
            <a:r>
              <a:rPr lang="he-IL" dirty="0" err="1" smtClean="0"/>
              <a:t>הכל</a:t>
            </a:r>
            <a:r>
              <a:rPr lang="he-IL" dirty="0" smtClean="0"/>
              <a:t> שליח לקבלה </a:t>
            </a:r>
            <a:r>
              <a:rPr lang="he-IL" dirty="0" err="1" smtClean="0"/>
              <a:t>והוי</a:t>
            </a:r>
            <a:r>
              <a:rPr lang="he-IL" dirty="0" smtClean="0"/>
              <a:t> כאומר לאשה </a:t>
            </a:r>
            <a:r>
              <a:rPr lang="he-IL" dirty="0" err="1" smtClean="0"/>
              <a:t>ה''ז</a:t>
            </a:r>
            <a:r>
              <a:rPr lang="he-IL" dirty="0" smtClean="0"/>
              <a:t> </a:t>
            </a:r>
            <a:r>
              <a:rPr lang="he-IL" dirty="0" err="1" smtClean="0"/>
              <a:t>גיטך</a:t>
            </a:r>
            <a:r>
              <a:rPr lang="he-IL" dirty="0" smtClean="0"/>
              <a:t> ולא תתגרשי בו עד לאחר ל' יום.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530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דהא</a:t>
            </a:r>
            <a:r>
              <a:rPr lang="he-IL" b="1" dirty="0" smtClean="0"/>
              <a:t> מראה מקום היא לו</a:t>
            </a:r>
            <a:r>
              <a:rPr lang="he-IL" dirty="0" smtClean="0"/>
              <a:t>. </a:t>
            </a:r>
            <a:r>
              <a:rPr lang="he-IL" dirty="0" err="1" smtClean="0"/>
              <a:t>דאמר</a:t>
            </a:r>
            <a:r>
              <a:rPr lang="he-IL" dirty="0" smtClean="0"/>
              <a:t> רבי אלעזר לעיל </a:t>
            </a:r>
            <a:r>
              <a:rPr lang="he-IL" dirty="0" err="1" smtClean="0"/>
              <a:t>אשה</a:t>
            </a:r>
            <a:r>
              <a:rPr lang="he-IL" dirty="0" smtClean="0"/>
              <a:t> כיון </a:t>
            </a:r>
            <a:r>
              <a:rPr lang="he-IL" dirty="0" err="1" smtClean="0"/>
              <a:t>דלאו</a:t>
            </a:r>
            <a:r>
              <a:rPr lang="he-IL" dirty="0" smtClean="0"/>
              <a:t> בדידה </a:t>
            </a:r>
            <a:r>
              <a:rPr lang="he-IL" dirty="0" err="1" smtClean="0"/>
              <a:t>תליא</a:t>
            </a:r>
            <a:r>
              <a:rPr lang="he-IL" dirty="0" smtClean="0"/>
              <a:t> קביעות מקומה לא </a:t>
            </a:r>
            <a:r>
              <a:rPr lang="he-IL" dirty="0" err="1" smtClean="0"/>
              <a:t>הויא</a:t>
            </a:r>
            <a:r>
              <a:rPr lang="he-IL" dirty="0" smtClean="0"/>
              <a:t> </a:t>
            </a:r>
            <a:r>
              <a:rPr lang="he-IL" dirty="0" err="1" smtClean="0"/>
              <a:t>קפידא</a:t>
            </a:r>
            <a:r>
              <a:rPr lang="he-IL" dirty="0" smtClean="0"/>
              <a:t> אלא כמראה מקום: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 </a:t>
            </a:r>
            <a:r>
              <a:rPr lang="he-IL" b="1" dirty="0" err="1" smtClean="0"/>
              <a:t>צריכא</a:t>
            </a:r>
            <a:r>
              <a:rPr lang="he-IL" dirty="0" smtClean="0"/>
              <a:t>. הא </a:t>
            </a:r>
            <a:r>
              <a:rPr lang="he-IL" dirty="0" err="1" smtClean="0"/>
              <a:t>דאיצטריך</a:t>
            </a:r>
            <a:r>
              <a:rPr lang="he-IL" dirty="0" smtClean="0"/>
              <a:t> </a:t>
            </a:r>
            <a:r>
              <a:rPr lang="he-IL" dirty="0" err="1" smtClean="0"/>
              <a:t>למיתני</a:t>
            </a:r>
            <a:r>
              <a:rPr lang="he-IL" dirty="0" smtClean="0"/>
              <a:t> אוסר מיד אלא </a:t>
            </a:r>
            <a:r>
              <a:rPr lang="he-IL" dirty="0" err="1" smtClean="0"/>
              <a:t>דאיתיה</a:t>
            </a:r>
            <a:r>
              <a:rPr lang="he-IL" dirty="0" smtClean="0"/>
              <a:t> לבעל במזרח והאי שליח אזיל למערב: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מהו </a:t>
            </a:r>
            <a:r>
              <a:rPr lang="he-IL" b="1" dirty="0" err="1" smtClean="0"/>
              <a:t>דתימא</a:t>
            </a:r>
            <a:r>
              <a:rPr lang="he-IL" dirty="0" smtClean="0"/>
              <a:t>. לא </a:t>
            </a:r>
            <a:r>
              <a:rPr lang="he-IL" dirty="0" err="1" smtClean="0"/>
              <a:t>תתסר</a:t>
            </a:r>
            <a:r>
              <a:rPr lang="he-IL" dirty="0" smtClean="0"/>
              <a:t> מיד </a:t>
            </a:r>
            <a:r>
              <a:rPr lang="he-IL" dirty="0" err="1" smtClean="0"/>
              <a:t>דהא</a:t>
            </a:r>
            <a:r>
              <a:rPr lang="he-IL" dirty="0" smtClean="0"/>
              <a:t> למערב </a:t>
            </a:r>
            <a:r>
              <a:rPr lang="he-IL" dirty="0" err="1" smtClean="0"/>
              <a:t>ליתיה</a:t>
            </a:r>
            <a:r>
              <a:rPr lang="he-IL" dirty="0" smtClean="0"/>
              <a:t> לבעל </a:t>
            </a:r>
            <a:r>
              <a:rPr lang="he-IL" dirty="0" err="1" smtClean="0"/>
              <a:t>דניחוש</a:t>
            </a:r>
            <a:r>
              <a:rPr lang="he-IL" dirty="0" smtClean="0"/>
              <a:t> </a:t>
            </a:r>
            <a:r>
              <a:rPr lang="he-IL" dirty="0" err="1" smtClean="0"/>
              <a:t>דלמא</a:t>
            </a:r>
            <a:r>
              <a:rPr lang="he-IL" dirty="0" smtClean="0"/>
              <a:t> </a:t>
            </a:r>
            <a:r>
              <a:rPr lang="he-IL" dirty="0" err="1" smtClean="0"/>
              <a:t>משכח</a:t>
            </a:r>
            <a:r>
              <a:rPr lang="he-IL" dirty="0" smtClean="0"/>
              <a:t> ליה באורחיה בצאתו מן העיר: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מיגס</a:t>
            </a:r>
            <a:r>
              <a:rPr lang="he-IL" b="1" dirty="0" smtClean="0"/>
              <a:t> גייס ביה</a:t>
            </a:r>
            <a:r>
              <a:rPr lang="he-IL" dirty="0" smtClean="0"/>
              <a:t>. פוגע בו: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334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ערב לי בתמרים</a:t>
            </a:r>
            <a:r>
              <a:rPr lang="he-IL" dirty="0" smtClean="0"/>
              <a:t>. לסוף אלפים של תחום: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הא רבנן</a:t>
            </a:r>
            <a:r>
              <a:rPr lang="he-IL" dirty="0" smtClean="0"/>
              <a:t>. </a:t>
            </a:r>
            <a:r>
              <a:rPr lang="he-IL" dirty="0" err="1" smtClean="0"/>
              <a:t>דאמרי</a:t>
            </a:r>
            <a:r>
              <a:rPr lang="he-IL" dirty="0" smtClean="0"/>
              <a:t> לעיל גבי דידה </a:t>
            </a:r>
            <a:r>
              <a:rPr lang="he-IL" dirty="0" err="1" smtClean="0"/>
              <a:t>אע</a:t>
            </a:r>
            <a:r>
              <a:rPr lang="he-IL" dirty="0" smtClean="0"/>
              <a:t>''ג דלא בדידה </a:t>
            </a:r>
            <a:r>
              <a:rPr lang="he-IL" dirty="0" err="1" smtClean="0"/>
              <a:t>תליא</a:t>
            </a:r>
            <a:r>
              <a:rPr lang="he-IL" dirty="0" smtClean="0"/>
              <a:t> ולא </a:t>
            </a:r>
            <a:r>
              <a:rPr lang="he-IL" dirty="0" err="1" smtClean="0"/>
              <a:t>איכפת</a:t>
            </a:r>
            <a:r>
              <a:rPr lang="he-IL" dirty="0" smtClean="0"/>
              <a:t> לה אמרי' כל מאי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איניש</a:t>
            </a:r>
            <a:r>
              <a:rPr lang="he-IL" dirty="0" smtClean="0"/>
              <a:t> </a:t>
            </a:r>
            <a:r>
              <a:rPr lang="he-IL" dirty="0" err="1" smtClean="0"/>
              <a:t>לשלוחיה</a:t>
            </a:r>
            <a:r>
              <a:rPr lang="he-IL" dirty="0" smtClean="0"/>
              <a:t> אי שני לאו </a:t>
            </a:r>
            <a:r>
              <a:rPr lang="he-IL" dirty="0" err="1" smtClean="0"/>
              <a:t>שלוחיה</a:t>
            </a:r>
            <a:r>
              <a:rPr lang="he-IL" dirty="0" smtClean="0"/>
              <a:t> הוא </a:t>
            </a:r>
            <a:r>
              <a:rPr lang="he-IL" dirty="0" err="1" smtClean="0"/>
              <a:t>ה''נ</a:t>
            </a:r>
            <a:r>
              <a:rPr lang="he-IL" dirty="0" smtClean="0"/>
              <a:t> אין עירובו עירוב: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מראה מקום הוא לו</a:t>
            </a:r>
            <a:r>
              <a:rPr lang="he-IL" dirty="0" smtClean="0"/>
              <a:t>. במידי </a:t>
            </a:r>
            <a:r>
              <a:rPr lang="he-IL" dirty="0" err="1" smtClean="0"/>
              <a:t>דליכא</a:t>
            </a:r>
            <a:r>
              <a:rPr lang="he-IL" dirty="0" smtClean="0"/>
              <a:t> </a:t>
            </a:r>
            <a:r>
              <a:rPr lang="he-IL" dirty="0" err="1" smtClean="0"/>
              <a:t>פסידא</a:t>
            </a:r>
            <a:r>
              <a:rPr lang="he-IL" dirty="0" smtClean="0"/>
              <a:t> ולא </a:t>
            </a:r>
            <a:r>
              <a:rPr lang="he-IL" dirty="0" err="1" smtClean="0"/>
              <a:t>איכפת</a:t>
            </a:r>
            <a:r>
              <a:rPr lang="he-IL" dirty="0" smtClean="0"/>
              <a:t> ליה: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הא והא רבנן</a:t>
            </a:r>
            <a:r>
              <a:rPr lang="he-IL" dirty="0" smtClean="0"/>
              <a:t>. </a:t>
            </a:r>
            <a:r>
              <a:rPr lang="he-IL" dirty="0" err="1" smtClean="0"/>
              <a:t>ואינהו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לא אמור </a:t>
            </a:r>
            <a:r>
              <a:rPr lang="he-IL" dirty="0" err="1" smtClean="0"/>
              <a:t>קפידא</a:t>
            </a:r>
            <a:r>
              <a:rPr lang="he-IL" dirty="0" smtClean="0"/>
              <a:t> אלא גבי </a:t>
            </a:r>
            <a:r>
              <a:rPr lang="he-IL" dirty="0" err="1" smtClean="0"/>
              <a:t>אשה</a:t>
            </a:r>
            <a:r>
              <a:rPr lang="he-IL" dirty="0" smtClean="0"/>
              <a:t> </a:t>
            </a:r>
            <a:r>
              <a:rPr lang="he-IL" dirty="0" err="1" smtClean="0"/>
              <a:t>דהתם</a:t>
            </a:r>
            <a:r>
              <a:rPr lang="he-IL" dirty="0" smtClean="0"/>
              <a:t> ניחא לה </a:t>
            </a:r>
            <a:r>
              <a:rPr lang="he-IL" dirty="0" err="1" smtClean="0"/>
              <a:t>דתיתזל</a:t>
            </a:r>
            <a:r>
              <a:rPr lang="he-IL" dirty="0" smtClean="0"/>
              <a:t> ולאו </a:t>
            </a:r>
            <a:r>
              <a:rPr lang="he-IL" dirty="0" err="1" smtClean="0"/>
              <a:t>בדוכתא</a:t>
            </a:r>
            <a:r>
              <a:rPr lang="he-IL" dirty="0" smtClean="0"/>
              <a:t> </a:t>
            </a:r>
            <a:r>
              <a:rPr lang="he-IL" dirty="0" err="1" smtClean="0"/>
              <a:t>אחרינא</a:t>
            </a:r>
            <a:r>
              <a:rPr lang="he-IL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והנך </a:t>
            </a:r>
            <a:r>
              <a:rPr lang="he-IL" dirty="0" err="1" smtClean="0"/>
              <a:t>מתנייתא</a:t>
            </a:r>
            <a:r>
              <a:rPr lang="he-IL" dirty="0" smtClean="0"/>
              <a:t> כאן בשלו עירובו עירוב דלא </a:t>
            </a:r>
            <a:r>
              <a:rPr lang="he-IL" dirty="0" err="1" smtClean="0"/>
              <a:t>איכפת</a:t>
            </a:r>
            <a:r>
              <a:rPr lang="he-IL" dirty="0" smtClean="0"/>
              <a:t> ליה והאי </a:t>
            </a:r>
            <a:r>
              <a:rPr lang="he-IL" dirty="0" err="1" smtClean="0"/>
              <a:t>דקתני</a:t>
            </a:r>
            <a:r>
              <a:rPr lang="he-IL" dirty="0" smtClean="0"/>
              <a:t> אינו עירוב כגון </a:t>
            </a:r>
            <a:r>
              <a:rPr lang="he-IL" dirty="0" err="1" smtClean="0"/>
              <a:t>דיהב</a:t>
            </a:r>
            <a:r>
              <a:rPr lang="he-IL" dirty="0" smtClean="0"/>
              <a:t> ליה חבריה רשות </a:t>
            </a:r>
            <a:r>
              <a:rPr lang="he-IL" dirty="0" err="1" smtClean="0"/>
              <a:t>לערובי</a:t>
            </a:r>
            <a:r>
              <a:rPr lang="he-IL" dirty="0" smtClean="0"/>
              <a:t> מתמרים </a:t>
            </a:r>
            <a:r>
              <a:rPr lang="he-IL" dirty="0" err="1" smtClean="0"/>
              <a:t>דידיה</a:t>
            </a:r>
            <a:r>
              <a:rPr lang="he-IL" dirty="0" smtClean="0"/>
              <a:t> ואמר לו </a:t>
            </a:r>
            <a:r>
              <a:rPr lang="he-IL" dirty="0" err="1" smtClean="0"/>
              <a:t>האיך</a:t>
            </a:r>
            <a:r>
              <a:rPr lang="he-IL" dirty="0" smtClean="0"/>
              <a:t> </a:t>
            </a:r>
            <a:r>
              <a:rPr lang="he-IL" dirty="0" err="1" smtClean="0"/>
              <a:t>לשלוחיה</a:t>
            </a:r>
            <a:r>
              <a:rPr lang="he-IL" dirty="0" smtClean="0"/>
              <a:t> ערב לי בתמרים </a:t>
            </a:r>
            <a:r>
              <a:rPr lang="he-IL" dirty="0" err="1" smtClean="0"/>
              <a:t>דפלוני</a:t>
            </a:r>
            <a:r>
              <a:rPr lang="he-IL" dirty="0" smtClean="0"/>
              <a:t> </a:t>
            </a:r>
            <a:r>
              <a:rPr lang="he-IL" dirty="0" err="1" smtClean="0"/>
              <a:t>דהכא</a:t>
            </a:r>
            <a:r>
              <a:rPr lang="he-IL" dirty="0" smtClean="0"/>
              <a:t> ודאי </a:t>
            </a:r>
            <a:r>
              <a:rPr lang="he-IL" dirty="0" err="1" smtClean="0"/>
              <a:t>קפידא</a:t>
            </a:r>
            <a:r>
              <a:rPr lang="he-IL" dirty="0" smtClean="0"/>
              <a:t> הוא </a:t>
            </a:r>
            <a:r>
              <a:rPr lang="he-IL" dirty="0" err="1" smtClean="0"/>
              <a:t>דבגרוגרות</a:t>
            </a:r>
            <a:r>
              <a:rPr lang="he-IL" dirty="0" smtClean="0"/>
              <a:t> </a:t>
            </a:r>
            <a:r>
              <a:rPr lang="he-IL" dirty="0" err="1" smtClean="0"/>
              <a:t>דחבריה</a:t>
            </a:r>
            <a:r>
              <a:rPr lang="he-IL" dirty="0" smtClean="0"/>
              <a:t> לית ליה </a:t>
            </a:r>
            <a:r>
              <a:rPr lang="he-IL" dirty="0" err="1" smtClean="0"/>
              <a:t>רשותא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במגדל</a:t>
            </a:r>
            <a:r>
              <a:rPr lang="he-IL" dirty="0" smtClean="0"/>
              <a:t>. </a:t>
            </a:r>
            <a:r>
              <a:rPr lang="he-IL" dirty="0" err="1" smtClean="0"/>
              <a:t>קא</a:t>
            </a:r>
            <a:r>
              <a:rPr lang="he-IL" dirty="0" smtClean="0"/>
              <a:t> </a:t>
            </a:r>
            <a:r>
              <a:rPr lang="he-IL" dirty="0" err="1" smtClean="0"/>
              <a:t>סלקא</a:t>
            </a:r>
            <a:r>
              <a:rPr lang="he-IL" dirty="0" smtClean="0"/>
              <a:t> </a:t>
            </a:r>
            <a:r>
              <a:rPr lang="he-IL" dirty="0" err="1" smtClean="0"/>
              <a:t>דעתין</a:t>
            </a:r>
            <a:r>
              <a:rPr lang="he-IL" dirty="0" smtClean="0"/>
              <a:t> הנח לי עירובי במגדל שבסוף אלפים: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מאי שלו ומאי של </a:t>
            </a:r>
            <a:r>
              <a:rPr lang="he-IL" b="1" dirty="0" err="1" smtClean="0"/>
              <a:t>חבירו</a:t>
            </a:r>
            <a:r>
              <a:rPr lang="he-IL" b="1" dirty="0" smtClean="0"/>
              <a:t> איכא</a:t>
            </a:r>
            <a:r>
              <a:rPr lang="he-IL" dirty="0" smtClean="0"/>
              <a:t>. </a:t>
            </a:r>
            <a:r>
              <a:rPr lang="he-IL" dirty="0" err="1" smtClean="0"/>
              <a:t>דמקפיד</a:t>
            </a:r>
            <a:r>
              <a:rPr lang="he-IL" dirty="0" smtClean="0"/>
              <a:t> מי מקפיד ההוא חבריה אי מנח ליה בהאי או בהאי: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פירי</a:t>
            </a:r>
            <a:r>
              <a:rPr lang="he-IL" b="1" dirty="0" smtClean="0"/>
              <a:t> </a:t>
            </a:r>
            <a:r>
              <a:rPr lang="he-IL" b="1" dirty="0" err="1" smtClean="0"/>
              <a:t>דמגדל</a:t>
            </a:r>
            <a:r>
              <a:rPr lang="he-IL" dirty="0" smtClean="0"/>
              <a:t>. במגדל </a:t>
            </a:r>
            <a:r>
              <a:rPr lang="he-IL" dirty="0" err="1" smtClean="0"/>
              <a:t>דקתני</a:t>
            </a:r>
            <a:r>
              <a:rPr lang="he-IL" dirty="0" smtClean="0"/>
              <a:t> לאו </a:t>
            </a:r>
            <a:r>
              <a:rPr lang="he-IL" dirty="0" err="1" smtClean="0"/>
              <a:t>לאתנוחיה</a:t>
            </a:r>
            <a:r>
              <a:rPr lang="he-IL" dirty="0" smtClean="0"/>
              <a:t> הוא אלא ערב לי מפירות פלוני שיש לו במגדל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תוס</a:t>
            </a:r>
            <a:r>
              <a:rPr lang="he-IL" b="1" dirty="0" smtClean="0"/>
              <a:t>': </a:t>
            </a:r>
            <a:r>
              <a:rPr lang="he-IL" dirty="0" smtClean="0"/>
              <a:t>נראה לפרש </a:t>
            </a:r>
            <a:r>
              <a:rPr lang="he-IL" dirty="0" err="1" smtClean="0"/>
              <a:t>דבשלו</a:t>
            </a:r>
            <a:r>
              <a:rPr lang="he-IL" dirty="0" smtClean="0"/>
              <a:t> הוי </a:t>
            </a:r>
            <a:r>
              <a:rPr lang="he-IL" dirty="0" err="1" smtClean="0"/>
              <a:t>קפידא</a:t>
            </a:r>
            <a:r>
              <a:rPr lang="he-IL" dirty="0" smtClean="0"/>
              <a:t> אבל בשל </a:t>
            </a:r>
            <a:r>
              <a:rPr lang="he-IL" dirty="0" err="1" smtClean="0"/>
              <a:t>חבירו</a:t>
            </a:r>
            <a:r>
              <a:rPr lang="he-IL" dirty="0" smtClean="0"/>
              <a:t> דהיינו בשל שליח בכל מה שירצה השליח יערב לו כיון </a:t>
            </a:r>
            <a:r>
              <a:rPr lang="he-IL" dirty="0" err="1" smtClean="0"/>
              <a:t>דמערב</a:t>
            </a:r>
            <a:r>
              <a:rPr lang="he-IL" dirty="0" smtClean="0"/>
              <a:t> לו בפירותיו 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6107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כתבו גט ותנו לאשתי</a:t>
            </a:r>
            <a:r>
              <a:rPr lang="he-IL" dirty="0" smtClean="0"/>
              <a:t>. לשון בני אדם הוא כבר החזיקו בו לקרות לספר כריתות </a:t>
            </a:r>
            <a:r>
              <a:rPr lang="he-IL" dirty="0" err="1" smtClean="0"/>
              <a:t>אשה</a:t>
            </a:r>
            <a:r>
              <a:rPr lang="he-IL" dirty="0" smtClean="0"/>
              <a:t> גט: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גרשוה</a:t>
            </a:r>
            <a:r>
              <a:rPr lang="he-IL" dirty="0" smtClean="0"/>
              <a:t>. </a:t>
            </a:r>
            <a:r>
              <a:rPr lang="he-IL" dirty="0" err="1" smtClean="0"/>
              <a:t>נמי</a:t>
            </a:r>
            <a:r>
              <a:rPr lang="he-IL" dirty="0" smtClean="0"/>
              <a:t> כבר נהגו לקרות גירושין: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כתבו איגרת ותנו לה</a:t>
            </a:r>
            <a:r>
              <a:rPr lang="he-IL" dirty="0" smtClean="0"/>
              <a:t>. גם זה לשון גט </a:t>
            </a:r>
            <a:r>
              <a:rPr lang="he-IL" dirty="0" err="1" smtClean="0"/>
              <a:t>שכותבין</a:t>
            </a:r>
            <a:r>
              <a:rPr lang="he-IL" dirty="0" smtClean="0"/>
              <a:t> בו ודן </a:t>
            </a:r>
            <a:r>
              <a:rPr lang="he-IL" dirty="0" err="1" smtClean="0"/>
              <a:t>דיהוי</a:t>
            </a:r>
            <a:r>
              <a:rPr lang="he-IL" dirty="0" smtClean="0"/>
              <a:t> </a:t>
            </a:r>
            <a:r>
              <a:rPr lang="he-IL" dirty="0" err="1" smtClean="0"/>
              <a:t>ליכי</a:t>
            </a:r>
            <a:r>
              <a:rPr lang="he-IL" dirty="0" smtClean="0"/>
              <a:t> מינאי ספר </a:t>
            </a:r>
            <a:r>
              <a:rPr lang="he-IL" dirty="0" err="1" smtClean="0"/>
              <a:t>תירוכין</a:t>
            </a:r>
            <a:r>
              <a:rPr lang="he-IL" dirty="0" smtClean="0"/>
              <a:t> ואיגרת </a:t>
            </a:r>
            <a:r>
              <a:rPr lang="he-IL" dirty="0" err="1" smtClean="0"/>
              <a:t>שבוקין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פטרוה לא אמר כלום</a:t>
            </a:r>
            <a:r>
              <a:rPr lang="he-IL" dirty="0" smtClean="0"/>
              <a:t>. </a:t>
            </a:r>
            <a:r>
              <a:rPr lang="he-IL" dirty="0" err="1" smtClean="0"/>
              <a:t>דדלמא</a:t>
            </a:r>
            <a:r>
              <a:rPr lang="he-IL" dirty="0" smtClean="0"/>
              <a:t> לשון פטור וחובה להקל מעליה חובות שחייבת: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פרנסוה</a:t>
            </a:r>
            <a:r>
              <a:rPr lang="he-IL" dirty="0" smtClean="0"/>
              <a:t>. כל לשון פרנסה לשון עשיית צרכיה הוא... הלכך לא </a:t>
            </a:r>
            <a:r>
              <a:rPr lang="he-IL" dirty="0" err="1" smtClean="0"/>
              <a:t>ידעינן</a:t>
            </a:r>
            <a:r>
              <a:rPr lang="he-IL" dirty="0" smtClean="0"/>
              <a:t> אי צורכי גט הוא שלא תהא זקוקה ליבם או צורכי מלבוש וכסות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כנימוס</a:t>
            </a:r>
            <a:r>
              <a:rPr lang="he-IL" dirty="0" smtClean="0"/>
              <a:t>. כחוק לא </a:t>
            </a:r>
            <a:r>
              <a:rPr lang="he-IL" dirty="0" err="1" smtClean="0"/>
              <a:t>ידעינן</a:t>
            </a:r>
            <a:r>
              <a:rPr lang="he-IL" dirty="0" smtClean="0"/>
              <a:t> אי </a:t>
            </a:r>
            <a:r>
              <a:rPr lang="he-IL" dirty="0" err="1" smtClean="0"/>
              <a:t>חק</a:t>
            </a:r>
            <a:r>
              <a:rPr lang="he-IL" dirty="0" smtClean="0"/>
              <a:t> גט אי </a:t>
            </a:r>
            <a:r>
              <a:rPr lang="he-IL" dirty="0" err="1" smtClean="0"/>
              <a:t>חק</a:t>
            </a:r>
            <a:r>
              <a:rPr lang="he-IL" dirty="0" smtClean="0"/>
              <a:t> מזון וכסות וכן כראוי: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שלחוה</a:t>
            </a:r>
            <a:r>
              <a:rPr lang="he-IL" dirty="0" smtClean="0"/>
              <a:t>. לשון ושלחה מביתו (דברים כד) נקט האי גברא: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שבקוה</a:t>
            </a:r>
            <a:r>
              <a:rPr lang="he-IL" dirty="0" smtClean="0"/>
              <a:t>. לשון אגרת </a:t>
            </a:r>
            <a:r>
              <a:rPr lang="he-IL" dirty="0" err="1" smtClean="0"/>
              <a:t>שבוקין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תרכוה</a:t>
            </a:r>
            <a:r>
              <a:rPr lang="he-IL" dirty="0" smtClean="0"/>
              <a:t>. לשון </a:t>
            </a:r>
            <a:r>
              <a:rPr lang="he-IL" dirty="0" err="1" smtClean="0"/>
              <a:t>תרוכין</a:t>
            </a:r>
            <a:r>
              <a:rPr lang="he-IL" dirty="0" smtClean="0"/>
              <a:t> גירושין: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[שורש 'פטר'</a:t>
            </a:r>
            <a:r>
              <a:rPr lang="he-IL" b="1" baseline="0" dirty="0" smtClean="0"/>
              <a:t> בלשון עברי משמעותו לשון פטור וחובה (</a:t>
            </a:r>
            <a:r>
              <a:rPr lang="he-IL" b="1" baseline="0" dirty="0" err="1" smtClean="0"/>
              <a:t>בבנין</a:t>
            </a:r>
            <a:r>
              <a:rPr lang="he-IL" b="1" baseline="0" dirty="0" smtClean="0"/>
              <a:t> קל) ובלשון ארמי משמעותו שילוח ויש דגש]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ר' נתן אומר פיטרוה דבריו קיימין</a:t>
            </a:r>
            <a:r>
              <a:rPr lang="he-IL" dirty="0" smtClean="0"/>
              <a:t>. לשון גט </a:t>
            </a:r>
            <a:r>
              <a:rPr lang="he-IL" dirty="0" err="1" smtClean="0"/>
              <a:t>פטורין</a:t>
            </a:r>
            <a:r>
              <a:rPr lang="he-IL" dirty="0" smtClean="0"/>
              <a:t> כך שמעתי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ולי נראה הפוך פטרוה שעל </a:t>
            </a:r>
            <a:r>
              <a:rPr lang="he-IL" dirty="0" err="1" smtClean="0"/>
              <a:t>כרחך</a:t>
            </a:r>
            <a:r>
              <a:rPr lang="he-IL" dirty="0" smtClean="0"/>
              <a:t> בלשון צואה הוא כמו שלחוה וכמו דברו שברו הוא לשון גט </a:t>
            </a:r>
            <a:r>
              <a:rPr lang="he-IL" dirty="0" err="1" smtClean="0"/>
              <a:t>פטורין</a:t>
            </a:r>
            <a:r>
              <a:rPr lang="he-IL" dirty="0" smtClean="0"/>
              <a:t> שהוא דגש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פיטרוה שבלשון צוואה הוא רפי כמו אמרו שלחו מכם (בראשית </a:t>
            </a:r>
            <a:r>
              <a:rPr lang="he-IL" dirty="0" err="1" smtClean="0"/>
              <a:t>מב</a:t>
            </a:r>
            <a:r>
              <a:rPr lang="he-IL" dirty="0" smtClean="0"/>
              <a:t>) שמעו מלכים (שופטים ה) אף פיטרוה הוא לשון פטור וחובה דאי לשון </a:t>
            </a:r>
            <a:r>
              <a:rPr lang="he-IL" dirty="0" err="1" smtClean="0"/>
              <a:t>פטורין</a:t>
            </a:r>
            <a:r>
              <a:rPr lang="he-IL" dirty="0" smtClean="0"/>
              <a:t> היה לו להדגיש פטרוה: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רבי נתן </a:t>
            </a:r>
            <a:r>
              <a:rPr lang="he-IL" b="1" dirty="0" err="1" smtClean="0"/>
              <a:t>דבבלאה</a:t>
            </a:r>
            <a:r>
              <a:rPr lang="he-IL" b="1" dirty="0" smtClean="0"/>
              <a:t> הוא</a:t>
            </a:r>
            <a:r>
              <a:rPr lang="he-IL" dirty="0" smtClean="0"/>
              <a:t>. שבא מבבל </a:t>
            </a:r>
            <a:r>
              <a:rPr lang="he-IL" dirty="0" err="1" smtClean="0"/>
              <a:t>כדאמרינן</a:t>
            </a:r>
            <a:r>
              <a:rPr lang="he-IL" dirty="0" smtClean="0"/>
              <a:t> </a:t>
            </a:r>
            <a:r>
              <a:rPr lang="he-IL" dirty="0" err="1" smtClean="0"/>
              <a:t>בבבא</a:t>
            </a:r>
            <a:r>
              <a:rPr lang="he-IL" dirty="0" smtClean="0"/>
              <a:t> </a:t>
            </a:r>
            <a:r>
              <a:rPr lang="he-IL" dirty="0" err="1" smtClean="0"/>
              <a:t>בתרא</a:t>
            </a:r>
            <a:r>
              <a:rPr lang="he-IL" dirty="0" smtClean="0"/>
              <a:t> (דף </a:t>
            </a:r>
            <a:r>
              <a:rPr lang="he-IL" dirty="0" err="1" smtClean="0"/>
              <a:t>קלא</a:t>
            </a:r>
            <a:r>
              <a:rPr lang="he-IL" dirty="0" smtClean="0"/>
              <a:t>.) והעזתי פני בנתן הבבלי: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ודייק בין פיטרוה </a:t>
            </a:r>
            <a:r>
              <a:rPr lang="he-IL" b="1" dirty="0" err="1" smtClean="0"/>
              <a:t>לפטרוה</a:t>
            </a:r>
            <a:r>
              <a:rPr lang="he-IL" dirty="0" smtClean="0"/>
              <a:t>. </a:t>
            </a:r>
            <a:r>
              <a:rPr lang="he-IL" dirty="0" err="1" smtClean="0"/>
              <a:t>שמספרין</a:t>
            </a:r>
            <a:r>
              <a:rPr lang="he-IL" dirty="0" smtClean="0"/>
              <a:t> פעמים בלשון ארמי ופעמים בלשון עברי הלכך כי אמר פטרוה לשון גט </a:t>
            </a:r>
            <a:r>
              <a:rPr lang="he-IL" dirty="0" err="1" smtClean="0"/>
              <a:t>פטורין</a:t>
            </a:r>
            <a:r>
              <a:rPr lang="he-IL" dirty="0" smtClean="0"/>
              <a:t> הוא שהדגיש וסיפר בלשון ארמי וכי אמר פיטרוה סיפר בלשון עברי ואמר לשון פטור וחובה: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תנא </a:t>
            </a:r>
            <a:r>
              <a:rPr lang="he-IL" b="1" dirty="0" err="1" smtClean="0"/>
              <a:t>דידן</a:t>
            </a:r>
            <a:r>
              <a:rPr lang="he-IL" b="1" dirty="0" smtClean="0"/>
              <a:t> דבר ארעא </a:t>
            </a:r>
            <a:r>
              <a:rPr lang="he-IL" b="1" dirty="0" err="1" smtClean="0"/>
              <a:t>דישראל</a:t>
            </a:r>
            <a:r>
              <a:rPr lang="he-IL" b="1" dirty="0" smtClean="0"/>
              <a:t> הוא</a:t>
            </a:r>
            <a:r>
              <a:rPr lang="he-IL" dirty="0" smtClean="0"/>
              <a:t>. וכל סיפורו לשון עברי לא דייק בין פטרוה ובין פיטרוה ולאו לגט פיטורין </a:t>
            </a:r>
            <a:r>
              <a:rPr lang="he-IL" dirty="0" err="1" smtClean="0"/>
              <a:t>איכוון</a:t>
            </a:r>
            <a:r>
              <a:rPr lang="he-IL" dirty="0" smtClean="0"/>
              <a:t> </a:t>
            </a:r>
            <a:r>
              <a:rPr lang="he-IL" dirty="0" err="1" smtClean="0"/>
              <a:t>דפיטורין</a:t>
            </a:r>
            <a:r>
              <a:rPr lang="he-IL" dirty="0" smtClean="0"/>
              <a:t> לשון ארמי הוא תרגום של שילוח: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הוציאוה מהו</a:t>
            </a:r>
            <a:r>
              <a:rPr lang="he-IL" dirty="0" smtClean="0"/>
              <a:t>. מי אמרי' לישנא </a:t>
            </a:r>
            <a:r>
              <a:rPr lang="he-IL" dirty="0" err="1" smtClean="0"/>
              <a:t>דקרא</a:t>
            </a:r>
            <a:r>
              <a:rPr lang="he-IL" dirty="0" smtClean="0"/>
              <a:t> נקט ויצאה מביתו (דברים כד) או דילמא לאו לישנא </a:t>
            </a:r>
            <a:r>
              <a:rPr lang="he-IL" dirty="0" err="1" smtClean="0"/>
              <a:t>דקרא</a:t>
            </a:r>
            <a:r>
              <a:rPr lang="he-IL" dirty="0" smtClean="0"/>
              <a:t> הוא דלא כתיב והוציאה מביתו אלא ויצאה היא מעצמה: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עזבוה מהו</a:t>
            </a:r>
            <a:r>
              <a:rPr lang="he-IL" dirty="0" smtClean="0"/>
              <a:t>. לשון איגרת </a:t>
            </a:r>
            <a:r>
              <a:rPr lang="he-IL" dirty="0" err="1" smtClean="0"/>
              <a:t>שיבוקין</a:t>
            </a:r>
            <a:r>
              <a:rPr lang="he-IL" dirty="0" smtClean="0"/>
              <a:t> הוא או </a:t>
            </a:r>
            <a:r>
              <a:rPr lang="he-IL" dirty="0" err="1" smtClean="0"/>
              <a:t>דלמא</a:t>
            </a:r>
            <a:r>
              <a:rPr lang="he-IL" dirty="0" smtClean="0"/>
              <a:t> כיון </a:t>
            </a:r>
            <a:r>
              <a:rPr lang="he-IL" dirty="0" err="1" smtClean="0"/>
              <a:t>דלאו</a:t>
            </a:r>
            <a:r>
              <a:rPr lang="he-IL" dirty="0" smtClean="0"/>
              <a:t> לשון עזיבה </a:t>
            </a:r>
            <a:r>
              <a:rPr lang="he-IL" dirty="0" err="1" smtClean="0"/>
              <a:t>כתבינן</a:t>
            </a:r>
            <a:r>
              <a:rPr lang="he-IL" dirty="0" smtClean="0"/>
              <a:t> בגט לאו לישנא </a:t>
            </a:r>
            <a:r>
              <a:rPr lang="he-IL" dirty="0" err="1" smtClean="0"/>
              <a:t>דגיטא</a:t>
            </a:r>
            <a:r>
              <a:rPr lang="he-IL" dirty="0" smtClean="0"/>
              <a:t> הוא: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התירוה מהו</a:t>
            </a:r>
            <a:r>
              <a:rPr lang="he-IL" dirty="0" smtClean="0"/>
              <a:t>. לשון מותרת לכל אדם הוא או לשון התרת נדרים או התרת חגורה: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פשוט </a:t>
            </a:r>
            <a:r>
              <a:rPr lang="he-IL" b="1" dirty="0" err="1" smtClean="0"/>
              <a:t>מיהא</a:t>
            </a:r>
            <a:r>
              <a:rPr lang="he-IL" dirty="0" smtClean="0"/>
              <a:t>. </a:t>
            </a:r>
            <a:r>
              <a:rPr lang="he-IL" dirty="0" err="1" smtClean="0"/>
              <a:t>מתניתא</a:t>
            </a:r>
            <a:r>
              <a:rPr lang="he-IL" dirty="0" smtClean="0"/>
              <a:t> </a:t>
            </a:r>
            <a:r>
              <a:rPr lang="he-IL" dirty="0" err="1" smtClean="0"/>
              <a:t>חדא</a:t>
            </a:r>
            <a:r>
              <a:rPr lang="he-IL" dirty="0" smtClean="0"/>
              <a:t> מהני בעיין עשו לה כדת לא אמר כלום</a:t>
            </a:r>
            <a:r>
              <a:rPr lang="he-IL" dirty="0" smtClean="0"/>
              <a:t>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השגות </a:t>
            </a:r>
            <a:r>
              <a:rPr lang="he-IL" b="1" dirty="0" err="1" smtClean="0"/>
              <a:t>הראב"ד</a:t>
            </a:r>
            <a:r>
              <a:rPr lang="he-IL" b="1" dirty="0" smtClean="0"/>
              <a:t> על </a:t>
            </a:r>
            <a:r>
              <a:rPr lang="he-IL" b="1" dirty="0" err="1" smtClean="0"/>
              <a:t>הרי"ף</a:t>
            </a:r>
            <a:r>
              <a:rPr lang="he-IL" b="1" dirty="0" smtClean="0"/>
              <a:t>: פטרוה משמע לשון הווה פיטרוה משמע </a:t>
            </a:r>
            <a:r>
              <a:rPr lang="he-IL" b="1" smtClean="0"/>
              <a:t>ליה לשעבר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9002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היוצא בקולר</a:t>
            </a:r>
            <a:r>
              <a:rPr lang="he-IL" dirty="0" smtClean="0"/>
              <a:t>. </a:t>
            </a:r>
            <a:r>
              <a:rPr lang="he-IL" dirty="0" err="1" smtClean="0"/>
              <a:t>ליהרג</a:t>
            </a:r>
            <a:r>
              <a:rPr lang="he-IL" dirty="0" smtClean="0"/>
              <a:t> למלכות:</a:t>
            </a:r>
            <a:r>
              <a:rPr lang="he-IL" b="1" dirty="0" smtClean="0"/>
              <a:t> ואמר כתבו</a:t>
            </a:r>
            <a:r>
              <a:rPr lang="he-IL" dirty="0" smtClean="0"/>
              <a:t>. </a:t>
            </a:r>
            <a:r>
              <a:rPr lang="he-IL" dirty="0" err="1" smtClean="0"/>
              <a:t>אע</a:t>
            </a:r>
            <a:r>
              <a:rPr lang="he-IL" dirty="0" smtClean="0"/>
              <a:t>''פ שלא אמר תנו:</a:t>
            </a:r>
            <a:r>
              <a:rPr lang="he-IL" b="1" dirty="0" smtClean="0"/>
              <a:t> יכתבו ויתנו</a:t>
            </a:r>
            <a:r>
              <a:rPr lang="he-IL" dirty="0" smtClean="0"/>
              <a:t>. </a:t>
            </a:r>
            <a:r>
              <a:rPr lang="he-IL" dirty="0" err="1" smtClean="0"/>
              <a:t>דאגב</a:t>
            </a:r>
            <a:r>
              <a:rPr lang="he-IL" dirty="0" smtClean="0"/>
              <a:t> פחדיה </a:t>
            </a:r>
            <a:r>
              <a:rPr lang="he-IL" dirty="0" err="1" smtClean="0"/>
              <a:t>טריד</a:t>
            </a:r>
            <a:r>
              <a:rPr lang="he-IL" dirty="0" smtClean="0"/>
              <a:t> ולא פריש: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המפרש</a:t>
            </a:r>
            <a:r>
              <a:rPr lang="he-IL" dirty="0" smtClean="0"/>
              <a:t>. לים:</a:t>
            </a:r>
            <a:r>
              <a:rPr lang="he-IL" b="1" dirty="0" smtClean="0"/>
              <a:t> והיוצא </a:t>
            </a:r>
            <a:r>
              <a:rPr lang="he-IL" b="1" dirty="0" err="1" smtClean="0"/>
              <a:t>בשיירא</a:t>
            </a:r>
            <a:r>
              <a:rPr lang="he-IL" dirty="0" smtClean="0"/>
              <a:t>. למדברות:</a:t>
            </a:r>
            <a:r>
              <a:rPr lang="he-IL" b="1" dirty="0" smtClean="0"/>
              <a:t> המסוכן</a:t>
            </a:r>
            <a:r>
              <a:rPr lang="he-IL" dirty="0" smtClean="0"/>
              <a:t>. חולה: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מחמרא</a:t>
            </a:r>
            <a:r>
              <a:rPr lang="he-IL" dirty="0" smtClean="0"/>
              <a:t>. מיין שיש לי: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דרא</a:t>
            </a:r>
            <a:r>
              <a:rPr lang="he-IL" b="1" dirty="0" smtClean="0"/>
              <a:t> רבי </a:t>
            </a:r>
            <a:r>
              <a:rPr lang="he-IL" b="1" dirty="0" err="1" smtClean="0"/>
              <a:t>אבינא</a:t>
            </a:r>
            <a:r>
              <a:rPr lang="he-IL" b="1" dirty="0" smtClean="0"/>
              <a:t> </a:t>
            </a:r>
            <a:r>
              <a:rPr lang="he-IL" b="1" dirty="0" err="1" smtClean="0"/>
              <a:t>לסילתיה</a:t>
            </a:r>
            <a:r>
              <a:rPr lang="he-IL" dirty="0" smtClean="0"/>
              <a:t>. יטעון רבי </a:t>
            </a:r>
            <a:r>
              <a:rPr lang="he-IL" dirty="0" err="1" smtClean="0"/>
              <a:t>אבינא</a:t>
            </a:r>
            <a:r>
              <a:rPr lang="he-IL" dirty="0" smtClean="0"/>
              <a:t> סלו על </a:t>
            </a:r>
            <a:r>
              <a:rPr lang="he-IL" dirty="0" err="1" smtClean="0"/>
              <a:t>כתיפו</a:t>
            </a:r>
            <a:r>
              <a:rPr lang="he-IL" dirty="0" smtClean="0"/>
              <a:t> למזונותיו להוצאת הדרך וילך לו אצל רב </a:t>
            </a:r>
            <a:r>
              <a:rPr lang="he-IL" dirty="0" err="1" smtClean="0"/>
              <a:t>הונא</a:t>
            </a:r>
            <a:r>
              <a:rPr lang="he-IL" dirty="0" smtClean="0"/>
              <a:t> רבו כי על פיו ושמועותיו יזכה במתנה בלא קנין: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דאמר</a:t>
            </a:r>
            <a:r>
              <a:rPr lang="he-IL" b="1" dirty="0" smtClean="0"/>
              <a:t> </a:t>
            </a:r>
            <a:r>
              <a:rPr lang="he-IL" b="1" dirty="0" err="1" smtClean="0"/>
              <a:t>ר''ה</a:t>
            </a:r>
            <a:r>
              <a:rPr lang="he-IL" dirty="0" smtClean="0"/>
              <a:t>. בפרק מי שאחזו (לקמן דף עב:):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גיטו</a:t>
            </a:r>
            <a:r>
              <a:rPr lang="he-IL" dirty="0" smtClean="0"/>
              <a:t>. </a:t>
            </a:r>
            <a:r>
              <a:rPr lang="he-IL" dirty="0" err="1" smtClean="0"/>
              <a:t>דשכיב</a:t>
            </a:r>
            <a:r>
              <a:rPr lang="he-IL" dirty="0" smtClean="0"/>
              <a:t> מרע:</a:t>
            </a:r>
            <a:r>
              <a:rPr lang="he-IL" b="1" dirty="0" smtClean="0"/>
              <a:t> כמתנתו </a:t>
            </a:r>
            <a:r>
              <a:rPr lang="he-IL" b="1" dirty="0" err="1" smtClean="0"/>
              <a:t>כו</a:t>
            </a:r>
            <a:r>
              <a:rPr lang="he-IL" b="1" dirty="0" smtClean="0"/>
              <a:t>'</a:t>
            </a:r>
            <a:r>
              <a:rPr lang="he-IL" dirty="0" smtClean="0"/>
              <a:t>. ומינה </a:t>
            </a:r>
            <a:r>
              <a:rPr lang="he-IL" dirty="0" err="1" smtClean="0"/>
              <a:t>ילפינן</a:t>
            </a:r>
            <a:r>
              <a:rPr lang="he-IL" dirty="0" smtClean="0"/>
              <a:t> </a:t>
            </a:r>
            <a:r>
              <a:rPr lang="he-IL" dirty="0" err="1" smtClean="0"/>
              <a:t>אנן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דמה </a:t>
            </a:r>
            <a:r>
              <a:rPr lang="he-IL" dirty="0" err="1" smtClean="0"/>
              <a:t>גיטו</a:t>
            </a:r>
            <a:r>
              <a:rPr lang="he-IL" dirty="0" smtClean="0"/>
              <a:t> </a:t>
            </a:r>
            <a:r>
              <a:rPr lang="he-IL" dirty="0" err="1" smtClean="0"/>
              <a:t>אע</a:t>
            </a:r>
            <a:r>
              <a:rPr lang="he-IL" dirty="0" smtClean="0"/>
              <a:t>''ג דלא פריש תנו </a:t>
            </a:r>
            <a:r>
              <a:rPr lang="he-IL" dirty="0" err="1" smtClean="0"/>
              <a:t>נותנין</a:t>
            </a:r>
            <a:r>
              <a:rPr lang="he-IL" dirty="0" smtClean="0"/>
              <a:t> </a:t>
            </a:r>
            <a:r>
              <a:rPr lang="he-IL" dirty="0" err="1" smtClean="0"/>
              <a:t>כדתנן</a:t>
            </a:r>
            <a:r>
              <a:rPr lang="he-IL" dirty="0" smtClean="0"/>
              <a:t> </a:t>
            </a:r>
            <a:r>
              <a:rPr lang="he-IL" dirty="0" err="1" smtClean="0"/>
              <a:t>במתניתין</a:t>
            </a:r>
            <a:r>
              <a:rPr lang="he-IL" dirty="0" smtClean="0"/>
              <a:t> ביוצא בקולר ובמסוכן אף מתנתו </a:t>
            </a:r>
            <a:r>
              <a:rPr lang="he-IL" dirty="0" err="1" smtClean="0"/>
              <a:t>כו</a:t>
            </a:r>
            <a:r>
              <a:rPr lang="he-IL" dirty="0" smtClean="0"/>
              <a:t>':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762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לאחר מיתה מי איכא</a:t>
            </a:r>
            <a:r>
              <a:rPr lang="he-IL" dirty="0" smtClean="0"/>
              <a:t>. לאחר שמת מי מגרשה ובשעת מיתה הוזקקה ליבם ולהא מילתא </a:t>
            </a:r>
            <a:r>
              <a:rPr lang="he-IL" dirty="0" err="1" smtClean="0"/>
              <a:t>היכי</a:t>
            </a:r>
            <a:r>
              <a:rPr lang="he-IL" dirty="0" smtClean="0"/>
              <a:t> </a:t>
            </a:r>
            <a:r>
              <a:rPr lang="he-IL" dirty="0" err="1" smtClean="0"/>
              <a:t>נדמינהו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אלא ר' אבא</a:t>
            </a:r>
            <a:r>
              <a:rPr lang="he-IL" dirty="0" smtClean="0"/>
              <a:t>. לאו הכי אתקיף אלא הא </a:t>
            </a:r>
            <a:r>
              <a:rPr lang="he-IL" dirty="0" err="1" smtClean="0"/>
              <a:t>קשיא</a:t>
            </a:r>
            <a:r>
              <a:rPr lang="he-IL" dirty="0" smtClean="0"/>
              <a:t> ליה אדר' </a:t>
            </a:r>
            <a:r>
              <a:rPr lang="he-IL" dirty="0" err="1" smtClean="0"/>
              <a:t>זירא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קנה רבי </a:t>
            </a:r>
            <a:r>
              <a:rPr lang="he-IL" dirty="0" err="1" smtClean="0"/>
              <a:t>אבינא</a:t>
            </a:r>
            <a:r>
              <a:rPr lang="he-IL" dirty="0" smtClean="0"/>
              <a:t> להא מתנה </a:t>
            </a:r>
            <a:r>
              <a:rPr lang="he-IL" dirty="0" err="1" smtClean="0"/>
              <a:t>דגניבא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במקצת</a:t>
            </a:r>
            <a:r>
              <a:rPr lang="he-IL" dirty="0" smtClean="0"/>
              <a:t>. ששייר לעצמו שלא נתן כל נכסיו ובעי קנין </a:t>
            </a:r>
            <a:r>
              <a:rPr lang="he-IL" dirty="0" err="1" smtClean="0"/>
              <a:t>דהכי</a:t>
            </a:r>
            <a:r>
              <a:rPr lang="he-IL" dirty="0" smtClean="0"/>
              <a:t> </a:t>
            </a:r>
            <a:r>
              <a:rPr lang="he-IL" dirty="0" err="1" smtClean="0"/>
              <a:t>קיי''ל</a:t>
            </a:r>
            <a:r>
              <a:rPr lang="he-IL" dirty="0" smtClean="0"/>
              <a:t> </a:t>
            </a:r>
            <a:r>
              <a:rPr lang="he-IL" dirty="0" err="1" smtClean="0"/>
              <a:t>בב</a:t>
            </a:r>
            <a:r>
              <a:rPr lang="he-IL" dirty="0" smtClean="0"/>
              <a:t>''ב בפרק מי שמת (דף קנא:) </a:t>
            </a:r>
            <a:r>
              <a:rPr lang="he-IL" dirty="0" err="1" smtClean="0"/>
              <a:t>דכיון</a:t>
            </a:r>
            <a:r>
              <a:rPr lang="he-IL" dirty="0" smtClean="0"/>
              <a:t> ששייר לגרמיה מידי אינו </a:t>
            </a:r>
            <a:r>
              <a:rPr lang="he-IL" dirty="0" err="1" smtClean="0"/>
              <a:t>כמצוה</a:t>
            </a:r>
            <a:r>
              <a:rPr lang="he-IL" dirty="0" smtClean="0"/>
              <a:t> מחמת מיתה הואיל וחס על פרנסת עצמו והרי היא כמתנת בריא: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ופרכינן</a:t>
            </a:r>
            <a:r>
              <a:rPr lang="he-IL" dirty="0" smtClean="0"/>
              <a:t>. מכלל </a:t>
            </a:r>
            <a:r>
              <a:rPr lang="he-IL" dirty="0" err="1" smtClean="0"/>
              <a:t>דרב</a:t>
            </a:r>
            <a:r>
              <a:rPr lang="he-IL" dirty="0" smtClean="0"/>
              <a:t> </a:t>
            </a:r>
            <a:r>
              <a:rPr lang="he-IL" dirty="0" err="1" smtClean="0"/>
              <a:t>הונא</a:t>
            </a:r>
            <a:r>
              <a:rPr lang="he-IL" dirty="0" smtClean="0"/>
              <a:t> סבר דלא בעי קנין: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דמצוה</a:t>
            </a:r>
            <a:r>
              <a:rPr lang="he-IL" b="1" dirty="0" smtClean="0"/>
              <a:t> מחמת מיתה הוא</a:t>
            </a:r>
            <a:r>
              <a:rPr lang="he-IL" dirty="0" smtClean="0"/>
              <a:t>. שהיה יודע שהיוצא בקולר אינו חוזר: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הכי </a:t>
            </a:r>
            <a:r>
              <a:rPr lang="he-IL" b="1" dirty="0" err="1" smtClean="0"/>
              <a:t>קשיא</a:t>
            </a:r>
            <a:r>
              <a:rPr lang="he-IL" b="1" dirty="0" smtClean="0"/>
              <a:t> ליה</a:t>
            </a:r>
            <a:r>
              <a:rPr lang="he-IL" dirty="0" smtClean="0"/>
              <a:t>. </a:t>
            </a:r>
            <a:r>
              <a:rPr lang="he-IL" dirty="0" err="1" smtClean="0"/>
              <a:t>היכי</a:t>
            </a:r>
            <a:r>
              <a:rPr lang="he-IL" dirty="0" smtClean="0"/>
              <a:t> נקני: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חמרא לא אמר</a:t>
            </a:r>
            <a:r>
              <a:rPr lang="he-IL" dirty="0" smtClean="0"/>
              <a:t>. </a:t>
            </a:r>
            <a:r>
              <a:rPr lang="he-IL" dirty="0" err="1" smtClean="0"/>
              <a:t>הבו</a:t>
            </a:r>
            <a:r>
              <a:rPr lang="he-IL" dirty="0" smtClean="0"/>
              <a:t> ליה חמרא בארבע מאה זוזי: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דמי חמרא לא </a:t>
            </a:r>
            <a:r>
              <a:rPr lang="he-IL" b="1" dirty="0" err="1" smtClean="0"/>
              <a:t>קאמר</a:t>
            </a:r>
            <a:r>
              <a:rPr lang="he-IL" dirty="0" smtClean="0"/>
              <a:t>. </a:t>
            </a:r>
            <a:r>
              <a:rPr lang="he-IL" dirty="0" err="1" smtClean="0"/>
              <a:t>הבו</a:t>
            </a:r>
            <a:r>
              <a:rPr lang="he-IL" dirty="0" smtClean="0"/>
              <a:t> ליה ארבע מאה זוזי מדמי חמרא </a:t>
            </a:r>
            <a:r>
              <a:rPr lang="he-IL" dirty="0" err="1" smtClean="0"/>
              <a:t>דנימא</a:t>
            </a:r>
            <a:r>
              <a:rPr lang="he-IL" dirty="0" smtClean="0"/>
              <a:t> </a:t>
            </a:r>
            <a:r>
              <a:rPr lang="he-IL" dirty="0" err="1" smtClean="0"/>
              <a:t>לזבוני</a:t>
            </a:r>
            <a:r>
              <a:rPr lang="he-IL" dirty="0" smtClean="0"/>
              <a:t> חמרא </a:t>
            </a:r>
            <a:r>
              <a:rPr lang="he-IL" dirty="0" err="1" smtClean="0"/>
              <a:t>ומיתב</a:t>
            </a:r>
            <a:r>
              <a:rPr lang="he-IL" dirty="0" smtClean="0"/>
              <a:t> ליה: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מחמרא </a:t>
            </a:r>
            <a:r>
              <a:rPr lang="he-IL" b="1" dirty="0" err="1" smtClean="0"/>
              <a:t>קאמר</a:t>
            </a:r>
            <a:r>
              <a:rPr lang="he-IL" dirty="0" smtClean="0"/>
              <a:t>. זוזי מחמרא </a:t>
            </a:r>
            <a:r>
              <a:rPr lang="he-IL" dirty="0" err="1" smtClean="0"/>
              <a:t>קאמר</a:t>
            </a:r>
            <a:r>
              <a:rPr lang="he-IL" dirty="0" smtClean="0"/>
              <a:t> </a:t>
            </a:r>
            <a:r>
              <a:rPr lang="he-IL" dirty="0" err="1" smtClean="0"/>
              <a:t>דניתבו</a:t>
            </a:r>
            <a:r>
              <a:rPr lang="he-IL" dirty="0" smtClean="0"/>
              <a:t> ליה וכי </a:t>
            </a:r>
            <a:r>
              <a:rPr lang="he-IL" dirty="0" err="1" smtClean="0"/>
              <a:t>עושין</a:t>
            </a:r>
            <a:r>
              <a:rPr lang="he-IL" dirty="0" smtClean="0"/>
              <a:t> מעות מיין: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כדי לייפות את </a:t>
            </a:r>
            <a:r>
              <a:rPr lang="he-IL" b="1" dirty="0" err="1" smtClean="0"/>
              <a:t>כחו</a:t>
            </a:r>
            <a:r>
              <a:rPr lang="he-IL" dirty="0" smtClean="0"/>
              <a:t>. לכך לא פירש לא זו ולא זו כדי לייפות את </a:t>
            </a:r>
            <a:r>
              <a:rPr lang="he-IL" dirty="0" err="1" smtClean="0"/>
              <a:t>כחו</a:t>
            </a:r>
            <a:r>
              <a:rPr lang="he-IL" dirty="0" smtClean="0"/>
              <a:t> שיהא לו כל היין שלו אחריות שאם אמר תנו לו יין אם החמיץ מן היין מאה חביות היו </a:t>
            </a:r>
            <a:r>
              <a:rPr lang="he-IL" dirty="0" err="1" smtClean="0"/>
              <a:t>היורשין</a:t>
            </a:r>
            <a:r>
              <a:rPr lang="he-IL" dirty="0" smtClean="0"/>
              <a:t> אומרים לו שלך החמיץ ואי אמר דמי חמרא ומכרו ממנו קצת ואבדו המעות אומרים לו אבדו מעותיך הלכך אמר מחמרא </a:t>
            </a:r>
            <a:r>
              <a:rPr lang="he-IL" dirty="0" err="1" smtClean="0"/>
              <a:t>דמשמע</a:t>
            </a:r>
            <a:r>
              <a:rPr lang="he-IL" dirty="0" smtClean="0"/>
              <a:t> יין ודמיו </a:t>
            </a:r>
            <a:r>
              <a:rPr lang="he-IL" dirty="0" err="1" smtClean="0"/>
              <a:t>שהכל</a:t>
            </a:r>
            <a:r>
              <a:rPr lang="he-IL" dirty="0" smtClean="0"/>
              <a:t> אחריות לו: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217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ז'/אדר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שלישי ז' באדר א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גיטין סה ע"א (שורה 14) - </a:t>
            </a:r>
            <a:r>
              <a:rPr lang="he-IL" sz="2400" b="1" dirty="0" err="1" smtClean="0">
                <a:solidFill>
                  <a:srgbClr val="C0504D">
                    <a:lumMod val="75000"/>
                  </a:srgbClr>
                </a:solidFill>
              </a:rPr>
              <a:t>סו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 ע"א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(משנה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ראשונה)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1272" y="1613560"/>
            <a:ext cx="8548703" cy="52999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smtClean="0"/>
              <a:t>מתקיף </a:t>
            </a:r>
            <a:r>
              <a:rPr lang="he-IL" sz="1600" dirty="0"/>
              <a:t>לה רבי </a:t>
            </a:r>
            <a:r>
              <a:rPr lang="he-IL" sz="1600" dirty="0" smtClean="0"/>
              <a:t>אבא: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אי </a:t>
            </a:r>
            <a:r>
              <a:rPr lang="he-IL" sz="1600" dirty="0"/>
              <a:t>מה מתנה ישנה לאחר </a:t>
            </a:r>
            <a:r>
              <a:rPr lang="he-IL" sz="1600" dirty="0" smtClean="0"/>
              <a:t>מיתה, </a:t>
            </a:r>
            <a:r>
              <a:rPr lang="he-IL" sz="1600" dirty="0"/>
              <a:t>אף גט ישנו לאחר </a:t>
            </a:r>
            <a:r>
              <a:rPr lang="he-IL" sz="1600" dirty="0" smtClean="0"/>
              <a:t>מיתה! 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הכי השתא? </a:t>
            </a:r>
            <a:r>
              <a:rPr lang="he-IL" sz="1600" dirty="0" err="1"/>
              <a:t>בשלמא</a:t>
            </a:r>
            <a:r>
              <a:rPr lang="he-IL" sz="1600" dirty="0"/>
              <a:t> מתנה </a:t>
            </a:r>
            <a:r>
              <a:rPr lang="he-IL" sz="1600" dirty="0" err="1"/>
              <a:t>איתה</a:t>
            </a:r>
            <a:r>
              <a:rPr lang="he-IL" sz="1600" dirty="0"/>
              <a:t> לאחר </a:t>
            </a:r>
            <a:r>
              <a:rPr lang="he-IL" sz="1600" dirty="0" smtClean="0"/>
              <a:t>מיתה, </a:t>
            </a:r>
            <a:r>
              <a:rPr lang="he-IL" sz="1600" dirty="0"/>
              <a:t>אלא גט לאחר מיתה מי </a:t>
            </a:r>
            <a:r>
              <a:rPr lang="he-IL" sz="1600" dirty="0" smtClean="0"/>
              <a:t>איכא?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רבי אבא הכי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/>
              <a:t>קשיא</a:t>
            </a:r>
            <a:r>
              <a:rPr lang="he-IL" sz="1600" dirty="0"/>
              <a:t> </a:t>
            </a:r>
            <a:r>
              <a:rPr lang="he-IL" sz="1600" dirty="0" smtClean="0"/>
              <a:t>ליה: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מתנת </a:t>
            </a:r>
            <a:r>
              <a:rPr lang="he-IL" sz="1600" dirty="0"/>
              <a:t>שכיב מרע במקצת </a:t>
            </a:r>
            <a:r>
              <a:rPr lang="he-IL" sz="1600" dirty="0" smtClean="0"/>
              <a:t>היא, </a:t>
            </a:r>
            <a:r>
              <a:rPr lang="he-IL" sz="1600" dirty="0"/>
              <a:t>ומתנת </a:t>
            </a:r>
            <a:r>
              <a:rPr lang="he-IL" sz="1600" dirty="0" err="1"/>
              <a:t>שכ</a:t>
            </a:r>
            <a:r>
              <a:rPr lang="he-IL" sz="1600" dirty="0"/>
              <a:t>''מ במקצת </a:t>
            </a:r>
            <a:r>
              <a:rPr lang="he-IL" sz="1600" dirty="0" err="1"/>
              <a:t>בעיא</a:t>
            </a:r>
            <a:r>
              <a:rPr lang="he-IL" sz="1600" dirty="0"/>
              <a:t> </a:t>
            </a:r>
            <a:r>
              <a:rPr lang="he-IL" sz="1600" dirty="0" smtClean="0"/>
              <a:t>קנין!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מכלל </a:t>
            </a:r>
            <a:r>
              <a:rPr lang="he-IL" sz="1600" dirty="0" err="1"/>
              <a:t>דרב</a:t>
            </a:r>
            <a:r>
              <a:rPr lang="he-IL" sz="1600" dirty="0"/>
              <a:t> </a:t>
            </a:r>
            <a:r>
              <a:rPr lang="he-IL" sz="1600" dirty="0" err="1"/>
              <a:t>הונא</a:t>
            </a:r>
            <a:r>
              <a:rPr lang="he-IL" sz="1600" dirty="0"/>
              <a:t> סבר לא </a:t>
            </a:r>
            <a:r>
              <a:rPr lang="he-IL" sz="1600" dirty="0" err="1"/>
              <a:t>בעיא</a:t>
            </a:r>
            <a:r>
              <a:rPr lang="he-IL" sz="1600" dirty="0"/>
              <a:t> </a:t>
            </a:r>
            <a:r>
              <a:rPr lang="he-IL" sz="1600" dirty="0" smtClean="0"/>
              <a:t>קנין? </a:t>
            </a:r>
            <a:r>
              <a:rPr lang="he-IL" sz="1600" dirty="0"/>
              <a:t>והא </a:t>
            </a:r>
            <a:r>
              <a:rPr lang="he-IL" sz="1600" dirty="0" err="1"/>
              <a:t>קי''ל</a:t>
            </a:r>
            <a:r>
              <a:rPr lang="he-IL" sz="1600" dirty="0"/>
              <a:t> </a:t>
            </a:r>
            <a:r>
              <a:rPr lang="he-IL" sz="1600" dirty="0" err="1"/>
              <a:t>דבעיא</a:t>
            </a:r>
            <a:r>
              <a:rPr lang="he-IL" sz="1600" dirty="0"/>
              <a:t> </a:t>
            </a:r>
            <a:r>
              <a:rPr lang="he-IL" sz="1600" dirty="0" smtClean="0"/>
              <a:t>קנין!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שאני </a:t>
            </a:r>
            <a:r>
              <a:rPr lang="he-IL" sz="1600" dirty="0"/>
              <a:t>הכא </a:t>
            </a:r>
            <a:r>
              <a:rPr lang="he-IL" sz="1600" dirty="0" err="1"/>
              <a:t>דמצוה</a:t>
            </a:r>
            <a:r>
              <a:rPr lang="he-IL" sz="1600" dirty="0"/>
              <a:t> מחמת מיתה </a:t>
            </a:r>
            <a:r>
              <a:rPr lang="he-IL" sz="1600" dirty="0" smtClean="0"/>
              <a:t>הוא.</a:t>
            </a:r>
          </a:p>
          <a:p>
            <a:pPr>
              <a:lnSpc>
                <a:spcPct val="120000"/>
              </a:lnSpc>
            </a:pPr>
            <a:endParaRPr lang="he-IL" sz="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מכלל </a:t>
            </a:r>
            <a:r>
              <a:rPr lang="he-IL" sz="1600" dirty="0"/>
              <a:t>דר' אבא סבר מצוה מחמת מיתה </a:t>
            </a:r>
            <a:r>
              <a:rPr lang="he-IL" sz="1600" dirty="0" err="1"/>
              <a:t>בעיא</a:t>
            </a:r>
            <a:r>
              <a:rPr lang="he-IL" sz="1600" dirty="0"/>
              <a:t> </a:t>
            </a:r>
            <a:r>
              <a:rPr lang="he-IL" sz="1600" dirty="0" smtClean="0"/>
              <a:t>קנין? והא </a:t>
            </a:r>
            <a:r>
              <a:rPr lang="he-IL" sz="1600" dirty="0" err="1"/>
              <a:t>קי''ל</a:t>
            </a:r>
            <a:r>
              <a:rPr lang="he-IL" sz="1600" dirty="0"/>
              <a:t> דלא בעי </a:t>
            </a:r>
            <a:r>
              <a:rPr lang="he-IL" sz="1600" dirty="0" smtClean="0"/>
              <a:t>קנין!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רבי אבא הכי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/>
              <a:t>קשיא</a:t>
            </a:r>
            <a:r>
              <a:rPr lang="he-IL" sz="1600" dirty="0"/>
              <a:t> </a:t>
            </a:r>
            <a:r>
              <a:rPr lang="he-IL" sz="1600" dirty="0" smtClean="0"/>
              <a:t>ליה: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"חמרא" </a:t>
            </a:r>
            <a:r>
              <a:rPr lang="he-IL" sz="1600" dirty="0"/>
              <a:t>לא </a:t>
            </a:r>
            <a:r>
              <a:rPr lang="he-IL" sz="1600" dirty="0" err="1" smtClean="0"/>
              <a:t>קאמר</a:t>
            </a:r>
            <a:r>
              <a:rPr lang="he-IL" sz="1600" dirty="0" smtClean="0"/>
              <a:t>, "דמי חמרא" </a:t>
            </a:r>
            <a:r>
              <a:rPr lang="he-IL" sz="1600" dirty="0"/>
              <a:t>לא </a:t>
            </a:r>
            <a:r>
              <a:rPr lang="he-IL" sz="1600" dirty="0" err="1" smtClean="0"/>
              <a:t>קאמר</a:t>
            </a:r>
            <a:r>
              <a:rPr lang="he-IL" sz="1600" dirty="0" smtClean="0"/>
              <a:t>, "מחמרא" </a:t>
            </a:r>
            <a:r>
              <a:rPr lang="he-IL" sz="1600" dirty="0" err="1" smtClean="0"/>
              <a:t>קאמר</a:t>
            </a:r>
            <a:r>
              <a:rPr lang="he-IL" sz="1600" dirty="0" smtClean="0"/>
              <a:t>!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ואידך: "מחמרא" </a:t>
            </a:r>
            <a:r>
              <a:rPr lang="he-IL" sz="1600" dirty="0"/>
              <a:t>כדי לייפות את </a:t>
            </a:r>
            <a:r>
              <a:rPr lang="he-IL" sz="1600" dirty="0" err="1" smtClean="0"/>
              <a:t>כחו</a:t>
            </a:r>
            <a:r>
              <a:rPr lang="he-IL" sz="16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3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שלחו מתם: "מחמרא" </a:t>
            </a:r>
            <a:r>
              <a:rPr lang="he-IL" sz="1600" dirty="0"/>
              <a:t>כדי לייפות את </a:t>
            </a:r>
            <a:r>
              <a:rPr lang="he-IL" sz="1600" dirty="0" err="1" smtClean="0"/>
              <a:t>כחו</a:t>
            </a:r>
            <a:r>
              <a:rPr lang="he-IL" sz="1600" dirty="0" smtClean="0"/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4775" y="35330"/>
            <a:ext cx="1844447" cy="3693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סו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הסבר מלבני מעוגל 6"/>
          <p:cNvSpPr/>
          <p:nvPr/>
        </p:nvSpPr>
        <p:spPr>
          <a:xfrm>
            <a:off x="1763688" y="188639"/>
            <a:ext cx="6839059" cy="1271057"/>
          </a:xfrm>
          <a:prstGeom prst="wedgeRoundRectCallout">
            <a:avLst>
              <a:gd name="adj1" fmla="val 53291"/>
              <a:gd name="adj2" fmla="val 4186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prstClr val="black"/>
                </a:solidFill>
              </a:rPr>
              <a:t>גניבא</a:t>
            </a:r>
            <a:r>
              <a:rPr lang="he-IL" sz="1400" dirty="0">
                <a:solidFill>
                  <a:prstClr val="black"/>
                </a:solidFill>
              </a:rPr>
              <a:t> יוצא בקולר </a:t>
            </a:r>
            <a:r>
              <a:rPr lang="he-IL" sz="1400" dirty="0" err="1">
                <a:solidFill>
                  <a:prstClr val="black"/>
                </a:solidFill>
              </a:rPr>
              <a:t>הוה</a:t>
            </a:r>
            <a:r>
              <a:rPr lang="he-IL" sz="1400" dirty="0">
                <a:solidFill>
                  <a:prstClr val="black"/>
                </a:solidFill>
              </a:rPr>
              <a:t>, כי </a:t>
            </a:r>
            <a:r>
              <a:rPr lang="he-IL" sz="1400" dirty="0" err="1">
                <a:solidFill>
                  <a:prstClr val="black"/>
                </a:solidFill>
              </a:rPr>
              <a:t>הוה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קא</a:t>
            </a:r>
            <a:r>
              <a:rPr lang="he-IL" sz="1400" dirty="0">
                <a:solidFill>
                  <a:prstClr val="black"/>
                </a:solidFill>
              </a:rPr>
              <a:t> נפיק אמר: </a:t>
            </a:r>
            <a:r>
              <a:rPr lang="he-IL" sz="1400" dirty="0" err="1">
                <a:solidFill>
                  <a:prstClr val="black"/>
                </a:solidFill>
              </a:rPr>
              <a:t>הבו</a:t>
            </a:r>
            <a:r>
              <a:rPr lang="he-IL" sz="1400" dirty="0">
                <a:solidFill>
                  <a:prstClr val="black"/>
                </a:solidFill>
              </a:rPr>
              <a:t> ארבע מאה זוזי לרבי </a:t>
            </a:r>
            <a:r>
              <a:rPr lang="he-IL" sz="1400" dirty="0" err="1">
                <a:solidFill>
                  <a:prstClr val="black"/>
                </a:solidFill>
              </a:rPr>
              <a:t>אבינא</a:t>
            </a:r>
            <a:r>
              <a:rPr lang="he-IL" sz="1400" dirty="0">
                <a:solidFill>
                  <a:prstClr val="black"/>
                </a:solidFill>
              </a:rPr>
              <a:t> מחמרא </a:t>
            </a:r>
            <a:r>
              <a:rPr lang="he-IL" sz="1400" dirty="0" err="1">
                <a:solidFill>
                  <a:prstClr val="black"/>
                </a:solidFill>
              </a:rPr>
              <a:t>דנהר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פניא</a:t>
            </a:r>
            <a:r>
              <a:rPr lang="he-IL" sz="1400" dirty="0">
                <a:solidFill>
                  <a:prstClr val="black"/>
                </a:solidFill>
              </a:rPr>
              <a:t>. </a:t>
            </a:r>
          </a:p>
          <a:p>
            <a:pPr lvl="0">
              <a:lnSpc>
                <a:spcPct val="120000"/>
              </a:lnSpc>
            </a:pPr>
            <a:endParaRPr lang="he-IL" sz="7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אמר רבי </a:t>
            </a:r>
            <a:r>
              <a:rPr lang="he-IL" sz="1400" dirty="0" err="1" smtClean="0">
                <a:solidFill>
                  <a:prstClr val="black"/>
                </a:solidFill>
              </a:rPr>
              <a:t>זירא</a:t>
            </a:r>
            <a:r>
              <a:rPr lang="he-IL" sz="1400" dirty="0" smtClean="0">
                <a:solidFill>
                  <a:prstClr val="black"/>
                </a:solidFill>
              </a:rPr>
              <a:t>: </a:t>
            </a:r>
            <a:r>
              <a:rPr lang="he-IL" sz="1400" dirty="0" err="1" smtClean="0">
                <a:solidFill>
                  <a:prstClr val="black"/>
                </a:solidFill>
              </a:rPr>
              <a:t>דרא</a:t>
            </a:r>
            <a:r>
              <a:rPr lang="he-IL" sz="1400" dirty="0" smtClean="0">
                <a:solidFill>
                  <a:prstClr val="black"/>
                </a:solidFill>
              </a:rPr>
              <a:t> </a:t>
            </a:r>
            <a:r>
              <a:rPr lang="he-IL" sz="1400" dirty="0">
                <a:solidFill>
                  <a:prstClr val="black"/>
                </a:solidFill>
              </a:rPr>
              <a:t>רבי </a:t>
            </a:r>
            <a:r>
              <a:rPr lang="he-IL" sz="1400" dirty="0" err="1">
                <a:solidFill>
                  <a:prstClr val="black"/>
                </a:solidFill>
              </a:rPr>
              <a:t>אבינא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לסילתיה</a:t>
            </a:r>
            <a:r>
              <a:rPr lang="he-IL" sz="1400" dirty="0">
                <a:solidFill>
                  <a:prstClr val="black"/>
                </a:solidFill>
              </a:rPr>
              <a:t> ואזל לגבי </a:t>
            </a:r>
            <a:r>
              <a:rPr lang="he-IL" sz="1400" dirty="0" err="1">
                <a:solidFill>
                  <a:prstClr val="black"/>
                </a:solidFill>
              </a:rPr>
              <a:t>דרב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הונא</a:t>
            </a:r>
            <a:r>
              <a:rPr lang="he-IL" sz="1400" dirty="0">
                <a:solidFill>
                  <a:prstClr val="black"/>
                </a:solidFill>
              </a:rPr>
              <a:t> רביה, </a:t>
            </a:r>
            <a:r>
              <a:rPr lang="he-IL" sz="1400" dirty="0" err="1" smtClean="0">
                <a:solidFill>
                  <a:prstClr val="black"/>
                </a:solidFill>
              </a:rPr>
              <a:t>דאמר</a:t>
            </a:r>
            <a:r>
              <a:rPr lang="he-IL" sz="1400" dirty="0" smtClean="0">
                <a:solidFill>
                  <a:prstClr val="black"/>
                </a:solidFill>
              </a:rPr>
              <a:t> </a:t>
            </a:r>
            <a:r>
              <a:rPr lang="he-IL" sz="1400" dirty="0">
                <a:solidFill>
                  <a:prstClr val="black"/>
                </a:solidFill>
              </a:rPr>
              <a:t>רב </a:t>
            </a:r>
            <a:r>
              <a:rPr lang="he-IL" sz="1400" dirty="0" err="1">
                <a:solidFill>
                  <a:prstClr val="black"/>
                </a:solidFill>
              </a:rPr>
              <a:t>הונא</a:t>
            </a:r>
            <a:r>
              <a:rPr lang="he-IL" sz="1400" dirty="0">
                <a:solidFill>
                  <a:prstClr val="black"/>
                </a:solidFill>
              </a:rPr>
              <a:t>: </a:t>
            </a:r>
            <a:r>
              <a:rPr lang="he-IL" sz="1400" dirty="0" err="1">
                <a:solidFill>
                  <a:prstClr val="black"/>
                </a:solidFill>
              </a:rPr>
              <a:t>גיטו</a:t>
            </a:r>
            <a:r>
              <a:rPr lang="he-IL" sz="1400" dirty="0">
                <a:solidFill>
                  <a:prstClr val="black"/>
                </a:solidFill>
              </a:rPr>
              <a:t> כמתנתו - מה מתנתו אם עמד חוזר, אף </a:t>
            </a:r>
            <a:r>
              <a:rPr lang="he-IL" sz="1400" dirty="0" err="1">
                <a:solidFill>
                  <a:prstClr val="black"/>
                </a:solidFill>
              </a:rPr>
              <a:t>גיטו</a:t>
            </a:r>
            <a:r>
              <a:rPr lang="he-IL" sz="1400" dirty="0">
                <a:solidFill>
                  <a:prstClr val="black"/>
                </a:solidFill>
              </a:rPr>
              <a:t> אם עמד </a:t>
            </a:r>
            <a:r>
              <a:rPr lang="he-IL" sz="1400" dirty="0" smtClean="0">
                <a:solidFill>
                  <a:prstClr val="black"/>
                </a:solidFill>
              </a:rPr>
              <a:t>חוזר. ומה </a:t>
            </a:r>
            <a:r>
              <a:rPr lang="he-IL" sz="1400" dirty="0" err="1">
                <a:solidFill>
                  <a:prstClr val="black"/>
                </a:solidFill>
              </a:rPr>
              <a:t>גיטו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אע</a:t>
            </a:r>
            <a:r>
              <a:rPr lang="he-IL" sz="1400" dirty="0">
                <a:solidFill>
                  <a:prstClr val="black"/>
                </a:solidFill>
              </a:rPr>
              <a:t>''ג דלא פריש כיון </a:t>
            </a:r>
            <a:r>
              <a:rPr lang="he-IL" sz="1400" dirty="0" err="1">
                <a:solidFill>
                  <a:prstClr val="black"/>
                </a:solidFill>
              </a:rPr>
              <a:t>דאמר</a:t>
            </a:r>
            <a:r>
              <a:rPr lang="he-IL" sz="1400" dirty="0">
                <a:solidFill>
                  <a:prstClr val="black"/>
                </a:solidFill>
              </a:rPr>
              <a:t> כתבו </a:t>
            </a:r>
            <a:r>
              <a:rPr lang="he-IL" sz="1400" dirty="0" err="1">
                <a:solidFill>
                  <a:prstClr val="black"/>
                </a:solidFill>
              </a:rPr>
              <a:t>אע</a:t>
            </a:r>
            <a:r>
              <a:rPr lang="he-IL" sz="1400" dirty="0">
                <a:solidFill>
                  <a:prstClr val="black"/>
                </a:solidFill>
              </a:rPr>
              <a:t>''ג דלא אמר תנו, אף מתנתו כיון </a:t>
            </a:r>
            <a:r>
              <a:rPr lang="he-IL" sz="1400" dirty="0" err="1">
                <a:solidFill>
                  <a:prstClr val="black"/>
                </a:solidFill>
              </a:rPr>
              <a:t>דאמר</a:t>
            </a:r>
            <a:r>
              <a:rPr lang="he-IL" sz="1400" dirty="0">
                <a:solidFill>
                  <a:prstClr val="black"/>
                </a:solidFill>
              </a:rPr>
              <a:t> תנו </a:t>
            </a:r>
            <a:r>
              <a:rPr lang="he-IL" sz="1400" dirty="0" err="1">
                <a:solidFill>
                  <a:prstClr val="black"/>
                </a:solidFill>
              </a:rPr>
              <a:t>אע</a:t>
            </a:r>
            <a:r>
              <a:rPr lang="he-IL" sz="1400" dirty="0">
                <a:solidFill>
                  <a:prstClr val="black"/>
                </a:solidFill>
              </a:rPr>
              <a:t>''ג דלא קנו מיניה.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41787" y="1681376"/>
            <a:ext cx="433749" cy="38010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①</a:t>
            </a:r>
          </a:p>
          <a:p>
            <a:endParaRPr lang="he-IL" sz="1400" dirty="0" smtClean="0"/>
          </a:p>
          <a:p>
            <a:endParaRPr lang="he-IL" sz="1400" dirty="0" smtClean="0"/>
          </a:p>
          <a:p>
            <a:endParaRPr lang="he-IL" sz="1600" dirty="0"/>
          </a:p>
          <a:p>
            <a:endParaRPr lang="he-IL" sz="1500" dirty="0" smtClean="0"/>
          </a:p>
          <a:p>
            <a:endParaRPr lang="he-IL" sz="1400" dirty="0"/>
          </a:p>
          <a:p>
            <a:r>
              <a:rPr lang="he-IL" sz="1400" dirty="0" smtClean="0"/>
              <a:t>②</a:t>
            </a:r>
          </a:p>
          <a:p>
            <a:endParaRPr lang="he-IL" sz="1400" dirty="0" smtClean="0"/>
          </a:p>
          <a:p>
            <a:endParaRPr lang="he-IL" sz="1400" dirty="0"/>
          </a:p>
          <a:p>
            <a:endParaRPr lang="he-IL" sz="1400" dirty="0" smtClean="0"/>
          </a:p>
          <a:p>
            <a:endParaRPr lang="he-IL" sz="1400" dirty="0"/>
          </a:p>
          <a:p>
            <a:endParaRPr lang="he-IL" sz="1400" dirty="0" smtClean="0"/>
          </a:p>
          <a:p>
            <a:endParaRPr lang="he-IL" sz="2700" dirty="0"/>
          </a:p>
          <a:p>
            <a:endParaRPr lang="he-IL" sz="1400" dirty="0" smtClean="0"/>
          </a:p>
          <a:p>
            <a:endParaRPr lang="he-IL" sz="1400" dirty="0"/>
          </a:p>
          <a:p>
            <a:r>
              <a:rPr lang="he-IL" sz="1400" dirty="0" smtClean="0"/>
              <a:t>③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7955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248250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603" y="3766896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43044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18475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(ה'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 א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/>
                        <a:t>סב ע"ב (4 שורות מלמטה) - </a:t>
                      </a:r>
                      <a:r>
                        <a:rPr lang="he-IL" sz="1500" dirty="0" err="1" smtClean="0"/>
                        <a:t>סג</a:t>
                      </a:r>
                      <a:r>
                        <a:rPr lang="he-IL" sz="1500" dirty="0" smtClean="0"/>
                        <a:t> ע"ב (משנה)</a:t>
                      </a:r>
                      <a:endParaRPr lang="he-IL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(ו'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 א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err="1" smtClean="0"/>
                        <a:t>סג</a:t>
                      </a:r>
                      <a:r>
                        <a:rPr lang="he-IL" sz="1500" dirty="0" smtClean="0"/>
                        <a:t> ע"ב (משנה) - סה ע"א (שורה 14)</a:t>
                      </a:r>
                      <a:endParaRPr lang="he-IL" sz="1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(ז'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 א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dirty="0" smtClean="0"/>
                        <a:t>סה ע"א (שורה 14) - </a:t>
                      </a:r>
                      <a:r>
                        <a:rPr lang="he-IL" sz="1500" dirty="0" err="1" smtClean="0"/>
                        <a:t>סו</a:t>
                      </a:r>
                      <a:r>
                        <a:rPr lang="he-IL" sz="1500" dirty="0" smtClean="0"/>
                        <a:t> ע"א (משנה ראשונה)</a:t>
                      </a:r>
                      <a:endParaRPr lang="he-IL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(ח'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 א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/>
                        <a:t>סו</a:t>
                      </a:r>
                      <a:r>
                        <a:rPr lang="he-IL" sz="1500" dirty="0" smtClean="0"/>
                        <a:t> ע"א (משנה ראשונה) - </a:t>
                      </a:r>
                      <a:r>
                        <a:rPr lang="he-IL" sz="1500" dirty="0" err="1" smtClean="0"/>
                        <a:t>סז</a:t>
                      </a:r>
                      <a:r>
                        <a:rPr lang="he-IL" sz="1500" dirty="0" smtClean="0"/>
                        <a:t> ע"א (שורה 13)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(ט'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 א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/>
                        <a:t>סז</a:t>
                      </a:r>
                      <a:r>
                        <a:rPr lang="he-IL" sz="1500" dirty="0" smtClean="0"/>
                        <a:t> ע"א (שורה 13) - סח ע"א (שורה 17)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263488"/>
            <a:ext cx="7272808" cy="61309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/>
              <a:t>אמר </a:t>
            </a:r>
            <a:r>
              <a:rPr lang="he-IL" sz="1900" dirty="0" smtClean="0"/>
              <a:t>רבא: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ג</a:t>
            </a:r>
            <a:r>
              <a:rPr lang="he-IL" sz="1900" dirty="0"/>
              <a:t>' מדות </a:t>
            </a:r>
            <a:r>
              <a:rPr lang="he-IL" sz="1900" dirty="0" smtClean="0"/>
              <a:t>בקטן: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צרור </a:t>
            </a:r>
            <a:r>
              <a:rPr lang="he-IL" sz="1900" dirty="0"/>
              <a:t>וזורקו אגוז </a:t>
            </a:r>
            <a:r>
              <a:rPr lang="he-IL" sz="1900" dirty="0" err="1"/>
              <a:t>ונוטלו</a:t>
            </a:r>
            <a:r>
              <a:rPr lang="he-IL" sz="1900" dirty="0"/>
              <a:t> -</a:t>
            </a: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זוכה </a:t>
            </a:r>
            <a:r>
              <a:rPr lang="he-IL" sz="1900" dirty="0"/>
              <a:t>לעצמו ואין זוכה </a:t>
            </a:r>
            <a:r>
              <a:rPr lang="he-IL" sz="1900" dirty="0" smtClean="0"/>
              <a:t>לאחרים,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וכנגדן בקטנה: מתקדשת למיאון.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הפעוטות -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מקחן</a:t>
            </a:r>
            <a:r>
              <a:rPr lang="he-IL" sz="1900" dirty="0" smtClean="0"/>
              <a:t> </a:t>
            </a:r>
            <a:r>
              <a:rPr lang="he-IL" sz="1900" dirty="0"/>
              <a:t>מקח וממכרן ממכר </a:t>
            </a:r>
            <a:r>
              <a:rPr lang="he-IL" sz="1900" dirty="0" err="1" smtClean="0"/>
              <a:t>במטלטלין</a:t>
            </a:r>
            <a:r>
              <a:rPr lang="he-IL" sz="19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וכנגדן בקטנה: מתגרשת </a:t>
            </a:r>
            <a:r>
              <a:rPr lang="he-IL" sz="1900" dirty="0"/>
              <a:t>בקידושי </a:t>
            </a:r>
            <a:r>
              <a:rPr lang="he-IL" sz="1900" dirty="0" smtClean="0"/>
              <a:t>אביה.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הגיעו </a:t>
            </a:r>
            <a:r>
              <a:rPr lang="he-IL" sz="1900" dirty="0"/>
              <a:t>לעונת נדרים -</a:t>
            </a: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נדריהן </a:t>
            </a:r>
            <a:r>
              <a:rPr lang="he-IL" sz="1900" dirty="0"/>
              <a:t>נדר והקדשן </a:t>
            </a:r>
            <a:r>
              <a:rPr lang="he-IL" sz="1900" dirty="0" smtClean="0"/>
              <a:t>הקדש,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וכנגדן בקטנה: חולצת.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ולמכור </a:t>
            </a:r>
            <a:r>
              <a:rPr lang="he-IL" sz="1900" dirty="0"/>
              <a:t>בנכסי אביו -</a:t>
            </a: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עד </a:t>
            </a:r>
            <a:r>
              <a:rPr lang="he-IL" sz="1900" dirty="0"/>
              <a:t>שיהא בן </a:t>
            </a:r>
            <a:r>
              <a:rPr lang="he-IL" sz="1900" dirty="0" smtClean="0"/>
              <a:t>עשרים.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89605" y="35330"/>
            <a:ext cx="1713645" cy="3693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14837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6024" y="255480"/>
            <a:ext cx="8604448" cy="629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קטנה שאמרה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"התקבל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 - אינו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גט עד שיגיע גט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לידה,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לפיכך: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אם רצה הבעל לחזור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יחזור,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שאין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קטן עושה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שליח.</a:t>
            </a:r>
          </a:p>
          <a:p>
            <a:pPr>
              <a:lnSpc>
                <a:spcPct val="120000"/>
              </a:lnSpc>
            </a:pPr>
            <a:endParaRPr lang="he-IL" sz="14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ואם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אמר לו אביה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"צא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והתקבל לבתי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גיטה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  -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אם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רצה לחזור לא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יחזור.</a:t>
            </a:r>
          </a:p>
          <a:p>
            <a:pPr>
              <a:lnSpc>
                <a:spcPct val="120000"/>
              </a:lnSpc>
            </a:pPr>
            <a:endParaRPr lang="he-IL" sz="14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האומר "תן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גט זה לאשתי במקום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פלוני"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ונתנו לה במקום אחר -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 פסול.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"הרי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היא במקום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פלוני"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ונתנו לה במקום אחר -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 כשר.</a:t>
            </a:r>
          </a:p>
          <a:p>
            <a:pPr>
              <a:lnSpc>
                <a:spcPct val="120000"/>
              </a:lnSpc>
            </a:pPr>
            <a:endParaRPr lang="he-IL" sz="14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האשה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שאמרה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"התקבל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במקום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פלוני"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וקיבלו לה במקום אחר -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 פסול, ר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 אלעזר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מכשיר.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"הבא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ממקום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פלוני"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והביאו לה ממקום אחר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- כשר.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400" dirty="0"/>
              <a:t/>
            </a:r>
            <a:br>
              <a:rPr lang="he-IL" sz="2400" dirty="0"/>
            </a:br>
            <a:r>
              <a:rPr lang="he-IL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ורבי אלעזר, </a:t>
            </a:r>
            <a:r>
              <a:rPr lang="he-IL" dirty="0"/>
              <a:t>מאי שנא רישא דלא פליג ומאי שנא סיפא </a:t>
            </a:r>
            <a:r>
              <a:rPr lang="he-IL" dirty="0" smtClean="0"/>
              <a:t>דפליג?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איהו</a:t>
            </a:r>
            <a:r>
              <a:rPr lang="he-IL" dirty="0" smtClean="0"/>
              <a:t> </a:t>
            </a:r>
            <a:r>
              <a:rPr lang="he-IL" dirty="0" err="1"/>
              <a:t>דמדעתיה</a:t>
            </a:r>
            <a:r>
              <a:rPr lang="he-IL" dirty="0"/>
              <a:t> מגרש </a:t>
            </a:r>
            <a:r>
              <a:rPr lang="he-IL" dirty="0" smtClean="0"/>
              <a:t>- </a:t>
            </a:r>
            <a:r>
              <a:rPr lang="he-IL" dirty="0" err="1" smtClean="0"/>
              <a:t>קפיד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איהי</a:t>
            </a:r>
            <a:r>
              <a:rPr lang="he-IL" dirty="0" smtClean="0"/>
              <a:t> </a:t>
            </a:r>
            <a:r>
              <a:rPr lang="he-IL" dirty="0" err="1"/>
              <a:t>דבעל</a:t>
            </a:r>
            <a:r>
              <a:rPr lang="he-IL" dirty="0"/>
              <a:t> </a:t>
            </a:r>
            <a:r>
              <a:rPr lang="he-IL" dirty="0" err="1"/>
              <a:t>כרחה</a:t>
            </a:r>
            <a:r>
              <a:rPr lang="he-IL" dirty="0"/>
              <a:t> מתגרשת </a:t>
            </a:r>
            <a:r>
              <a:rPr lang="he-IL" dirty="0" smtClean="0"/>
              <a:t>- מראה </a:t>
            </a:r>
            <a:r>
              <a:rPr lang="he-IL" dirty="0"/>
              <a:t>מקום היא </a:t>
            </a:r>
            <a:r>
              <a:rPr lang="he-IL" dirty="0" smtClean="0"/>
              <a:t>לו.</a:t>
            </a:r>
            <a:r>
              <a:rPr lang="he-IL" dirty="0"/>
              <a:t/>
            </a:r>
            <a:br>
              <a:rPr lang="he-IL" dirty="0"/>
            </a:br>
            <a:endParaRPr lang="he-IL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-189605" y="35330"/>
            <a:ext cx="1713645" cy="3693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א</a:t>
            </a:r>
          </a:p>
        </p:txBody>
      </p:sp>
      <p:sp>
        <p:nvSpPr>
          <p:cNvPr id="3" name="TextBox 2"/>
          <p:cNvSpPr txBox="1"/>
          <p:nvPr/>
        </p:nvSpPr>
        <p:spPr>
          <a:xfrm rot="19953548">
            <a:off x="1616115" y="2812391"/>
            <a:ext cx="840472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 smtClean="0">
                <a:solidFill>
                  <a:srgbClr val="FF0000"/>
                </a:solidFill>
              </a:rPr>
              <a:t>רישא</a:t>
            </a:r>
            <a:endParaRPr lang="he-IL" sz="15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953548">
            <a:off x="-259861" y="3719448"/>
            <a:ext cx="840472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 smtClean="0">
                <a:solidFill>
                  <a:srgbClr val="FF0000"/>
                </a:solidFill>
              </a:rPr>
              <a:t>סיפא</a:t>
            </a:r>
            <a:endParaRPr lang="he-IL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3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164" y="220310"/>
            <a:ext cx="8604448" cy="30839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"הבא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 - אוכלת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בתרומה עד שיגיע גט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לידה.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"התקבל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 - אסורה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לאכול בתרומה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מיד.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"התקבל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במקום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פלוני" - אוכלת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בתרומה עד שיגיע גט לאותו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מקום,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ר''א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אוסר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מיד.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וגיטא</a:t>
            </a:r>
            <a:r>
              <a:rPr lang="he-IL" dirty="0"/>
              <a:t> </a:t>
            </a:r>
            <a:r>
              <a:rPr lang="he-IL" dirty="0" err="1"/>
              <a:t>מיהא</a:t>
            </a:r>
            <a:r>
              <a:rPr lang="he-IL" dirty="0"/>
              <a:t> </a:t>
            </a:r>
            <a:r>
              <a:rPr lang="he-IL" dirty="0" smtClean="0"/>
              <a:t>הוי?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והאמרת </a:t>
            </a:r>
            <a:r>
              <a:rPr lang="he-IL" dirty="0"/>
              <a:t>רישא לא הוי </a:t>
            </a:r>
            <a:r>
              <a:rPr lang="he-IL" dirty="0" err="1" smtClean="0"/>
              <a:t>גיטא</a:t>
            </a:r>
            <a:r>
              <a:rPr lang="he-IL" dirty="0" smtClean="0"/>
              <a:t>!</a:t>
            </a:r>
          </a:p>
          <a:p>
            <a:pPr>
              <a:lnSpc>
                <a:spcPct val="120000"/>
              </a:lnSpc>
            </a:pPr>
            <a:endParaRPr lang="he-IL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-154435" y="35330"/>
            <a:ext cx="18461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395536" y="1988840"/>
            <a:ext cx="4896545" cy="1224136"/>
          </a:xfrm>
          <a:prstGeom prst="wedgeRoundRectCallout">
            <a:avLst>
              <a:gd name="adj1" fmla="val 62001"/>
              <a:gd name="adj2" fmla="val 901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b="1" dirty="0" smtClean="0">
                <a:solidFill>
                  <a:prstClr val="black"/>
                </a:solidFill>
              </a:rPr>
              <a:t>משנה (הקודמת)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האשה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שאמרה "התקבל לי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במקום פלוני" וקיבלו לה במקום אחר - פסול, ר' אלעזר מכשיר.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"הבא לי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ממקום פלוני" והביאו לה ממקום אחר - כשר.</a:t>
            </a:r>
          </a:p>
        </p:txBody>
      </p:sp>
    </p:spTree>
    <p:extLst>
      <p:ext uri="{BB962C8B-B14F-4D97-AF65-F5344CB8AC3E}">
        <p14:creationId xmlns:p14="http://schemas.microsoft.com/office/powerpoint/2010/main" val="301128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164" y="220310"/>
            <a:ext cx="8604448" cy="40811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"הבא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 - אוכלת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בתרומה עד שיגיע גט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לידה.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"התקבל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 - אסורה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לאכול בתרומה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מיד.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"התקבל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במקום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פלוני" - אוכלת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בתרומה עד שיגיע גט לאותו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מקום,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ר''א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אוסר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מיד.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וגיטא</a:t>
            </a:r>
            <a:r>
              <a:rPr lang="he-IL" dirty="0"/>
              <a:t> </a:t>
            </a:r>
            <a:r>
              <a:rPr lang="he-IL" dirty="0" err="1"/>
              <a:t>מיהא</a:t>
            </a:r>
            <a:r>
              <a:rPr lang="he-IL" dirty="0"/>
              <a:t> </a:t>
            </a:r>
            <a:r>
              <a:rPr lang="he-IL" dirty="0" smtClean="0"/>
              <a:t>הוי?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והאמרת </a:t>
            </a:r>
            <a:r>
              <a:rPr lang="he-IL" dirty="0"/>
              <a:t>רישא לא הוי </a:t>
            </a:r>
            <a:r>
              <a:rPr lang="he-IL" dirty="0" err="1" smtClean="0"/>
              <a:t>גיטא</a:t>
            </a:r>
            <a:r>
              <a:rPr lang="he-IL" dirty="0" smtClean="0"/>
              <a:t>!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לא </a:t>
            </a:r>
            <a:r>
              <a:rPr lang="he-IL" dirty="0" err="1"/>
              <a:t>צריכא</a:t>
            </a:r>
            <a:r>
              <a:rPr lang="he-IL" dirty="0"/>
              <a:t>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דאמרה</a:t>
            </a:r>
            <a:r>
              <a:rPr lang="he-IL" dirty="0" smtClean="0"/>
              <a:t> </a:t>
            </a:r>
            <a:r>
              <a:rPr lang="he-IL" dirty="0"/>
              <a:t>ליה </a:t>
            </a:r>
            <a:r>
              <a:rPr lang="he-IL" dirty="0" smtClean="0"/>
              <a:t>"התקבל </a:t>
            </a:r>
            <a:r>
              <a:rPr lang="he-IL" dirty="0"/>
              <a:t>לי </a:t>
            </a:r>
            <a:r>
              <a:rPr lang="he-IL" dirty="0" err="1"/>
              <a:t>גיטא</a:t>
            </a:r>
            <a:r>
              <a:rPr lang="he-IL" dirty="0"/>
              <a:t> </a:t>
            </a:r>
            <a:r>
              <a:rPr lang="he-IL" dirty="0" err="1"/>
              <a:t>במתא</a:t>
            </a:r>
            <a:r>
              <a:rPr lang="he-IL" dirty="0"/>
              <a:t> </a:t>
            </a:r>
            <a:r>
              <a:rPr lang="he-IL" dirty="0" err="1"/>
              <a:t>מחסיא</a:t>
            </a:r>
            <a:r>
              <a:rPr lang="he-IL" dirty="0"/>
              <a:t> </a:t>
            </a:r>
            <a:r>
              <a:rPr lang="he-IL" dirty="0" err="1"/>
              <a:t>וזימנין</a:t>
            </a:r>
            <a:r>
              <a:rPr lang="he-IL" dirty="0"/>
              <a:t> </a:t>
            </a:r>
            <a:r>
              <a:rPr lang="he-IL" dirty="0" err="1"/>
              <a:t>דמשכחת</a:t>
            </a:r>
            <a:r>
              <a:rPr lang="he-IL" dirty="0"/>
              <a:t> ליה </a:t>
            </a:r>
            <a:r>
              <a:rPr lang="he-IL" dirty="0" smtClean="0"/>
              <a:t>בבבל",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וה</a:t>
            </a:r>
            <a:r>
              <a:rPr lang="he-IL" dirty="0"/>
              <a:t>''ק </a:t>
            </a:r>
            <a:r>
              <a:rPr lang="he-IL" dirty="0" smtClean="0"/>
              <a:t>ליה: </a:t>
            </a:r>
            <a:r>
              <a:rPr lang="he-IL" dirty="0"/>
              <a:t>משקל כל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דמשכחת</a:t>
            </a:r>
            <a:r>
              <a:rPr lang="he-IL" dirty="0"/>
              <a:t> ליה שקליה </a:t>
            </a:r>
            <a:r>
              <a:rPr lang="he-IL" dirty="0" smtClean="0"/>
              <a:t>מיניה, </a:t>
            </a:r>
            <a:r>
              <a:rPr lang="he-IL" dirty="0" err="1" smtClean="0"/>
              <a:t>גיטא</a:t>
            </a:r>
            <a:r>
              <a:rPr lang="he-IL" dirty="0" smtClean="0"/>
              <a:t> </a:t>
            </a:r>
            <a:r>
              <a:rPr lang="he-IL" dirty="0"/>
              <a:t>לא הוי עד </a:t>
            </a:r>
            <a:r>
              <a:rPr lang="he-IL" dirty="0" err="1"/>
              <a:t>דמטית</a:t>
            </a:r>
            <a:r>
              <a:rPr lang="he-IL" dirty="0"/>
              <a:t> </a:t>
            </a:r>
            <a:r>
              <a:rPr lang="he-IL" dirty="0" err="1"/>
              <a:t>למתא</a:t>
            </a:r>
            <a:r>
              <a:rPr lang="he-IL" dirty="0"/>
              <a:t> </a:t>
            </a:r>
            <a:r>
              <a:rPr lang="he-IL" dirty="0" err="1" smtClean="0"/>
              <a:t>מחסיא</a:t>
            </a:r>
            <a:r>
              <a:rPr lang="he-IL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54435" y="35330"/>
            <a:ext cx="33214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א - דף סה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395536" y="1988840"/>
            <a:ext cx="4896545" cy="1224136"/>
          </a:xfrm>
          <a:prstGeom prst="wedgeRoundRectCallout">
            <a:avLst>
              <a:gd name="adj1" fmla="val 62001"/>
              <a:gd name="adj2" fmla="val 901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b="1" dirty="0" smtClean="0">
                <a:solidFill>
                  <a:prstClr val="black"/>
                </a:solidFill>
              </a:rPr>
              <a:t>משנה (הקודמת)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האשה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שאמרה "התקבל לי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במקום פלוני" וקיבלו לה במקום אחר - פסול, ר' אלעזר מכשיר.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"הבא לי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ממקום פלוני" והביאו לה ממקום אחר - כשר.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29104" y="393673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2595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164" y="220310"/>
            <a:ext cx="8604448" cy="64079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"הבא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 - אוכלת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בתרומה עד שיגיע גט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לידה.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"התקבל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 smtClean="0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 - אסורה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לאכול בתרומה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מיד.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"התקבל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במקום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פלוני" - אוכלת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בתרומה עד שיגיע גט לאותו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מקום,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ר''א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אוסר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מיד.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וגיטא</a:t>
            </a:r>
            <a:r>
              <a:rPr lang="he-IL" dirty="0"/>
              <a:t> </a:t>
            </a:r>
            <a:r>
              <a:rPr lang="he-IL" dirty="0" err="1"/>
              <a:t>מיהא</a:t>
            </a:r>
            <a:r>
              <a:rPr lang="he-IL" dirty="0"/>
              <a:t> </a:t>
            </a:r>
            <a:r>
              <a:rPr lang="he-IL" dirty="0" smtClean="0"/>
              <a:t>הוי?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והאמרת </a:t>
            </a:r>
            <a:r>
              <a:rPr lang="he-IL" dirty="0"/>
              <a:t>רישא לא הוי </a:t>
            </a:r>
            <a:r>
              <a:rPr lang="he-IL" dirty="0" err="1" smtClean="0"/>
              <a:t>גיטא</a:t>
            </a:r>
            <a:r>
              <a:rPr lang="he-IL" dirty="0" smtClean="0"/>
              <a:t>!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לא </a:t>
            </a:r>
            <a:r>
              <a:rPr lang="he-IL" dirty="0" err="1"/>
              <a:t>צריכא</a:t>
            </a:r>
            <a:r>
              <a:rPr lang="he-IL" dirty="0"/>
              <a:t>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דאמרה</a:t>
            </a:r>
            <a:r>
              <a:rPr lang="he-IL" dirty="0" smtClean="0"/>
              <a:t> </a:t>
            </a:r>
            <a:r>
              <a:rPr lang="he-IL" dirty="0"/>
              <a:t>ליה </a:t>
            </a:r>
            <a:r>
              <a:rPr lang="he-IL" dirty="0" smtClean="0"/>
              <a:t>"התקבל </a:t>
            </a:r>
            <a:r>
              <a:rPr lang="he-IL" dirty="0"/>
              <a:t>לי </a:t>
            </a:r>
            <a:r>
              <a:rPr lang="he-IL" dirty="0" err="1"/>
              <a:t>גיטא</a:t>
            </a:r>
            <a:r>
              <a:rPr lang="he-IL" dirty="0"/>
              <a:t> </a:t>
            </a:r>
            <a:r>
              <a:rPr lang="he-IL" dirty="0" err="1"/>
              <a:t>במתא</a:t>
            </a:r>
            <a:r>
              <a:rPr lang="he-IL" dirty="0"/>
              <a:t> </a:t>
            </a:r>
            <a:r>
              <a:rPr lang="he-IL" dirty="0" err="1"/>
              <a:t>מחסיא</a:t>
            </a:r>
            <a:r>
              <a:rPr lang="he-IL" dirty="0"/>
              <a:t> </a:t>
            </a:r>
            <a:r>
              <a:rPr lang="he-IL" dirty="0" err="1"/>
              <a:t>וזימנין</a:t>
            </a:r>
            <a:r>
              <a:rPr lang="he-IL" dirty="0"/>
              <a:t> </a:t>
            </a:r>
            <a:r>
              <a:rPr lang="he-IL" dirty="0" err="1"/>
              <a:t>דמשכחת</a:t>
            </a:r>
            <a:r>
              <a:rPr lang="he-IL" dirty="0"/>
              <a:t> ליה </a:t>
            </a:r>
            <a:r>
              <a:rPr lang="he-IL" dirty="0" smtClean="0"/>
              <a:t>בבבל",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וה</a:t>
            </a:r>
            <a:r>
              <a:rPr lang="he-IL" dirty="0"/>
              <a:t>''ק </a:t>
            </a:r>
            <a:r>
              <a:rPr lang="he-IL" dirty="0" smtClean="0"/>
              <a:t>ליה: </a:t>
            </a:r>
            <a:r>
              <a:rPr lang="he-IL" dirty="0"/>
              <a:t>משקל כל </a:t>
            </a:r>
            <a:r>
              <a:rPr lang="he-IL" dirty="0" err="1"/>
              <a:t>היכא</a:t>
            </a:r>
            <a:r>
              <a:rPr lang="he-IL" dirty="0"/>
              <a:t> </a:t>
            </a:r>
            <a:r>
              <a:rPr lang="he-IL" dirty="0" err="1"/>
              <a:t>דמשכחת</a:t>
            </a:r>
            <a:r>
              <a:rPr lang="he-IL" dirty="0"/>
              <a:t> ליה שקליה </a:t>
            </a:r>
            <a:r>
              <a:rPr lang="he-IL" dirty="0" smtClean="0"/>
              <a:t>מיניה, </a:t>
            </a:r>
            <a:r>
              <a:rPr lang="he-IL" dirty="0" err="1" smtClean="0"/>
              <a:t>גיטא</a:t>
            </a:r>
            <a:r>
              <a:rPr lang="he-IL" dirty="0" smtClean="0"/>
              <a:t> </a:t>
            </a:r>
            <a:r>
              <a:rPr lang="he-IL" dirty="0"/>
              <a:t>לא הוי עד </a:t>
            </a:r>
            <a:r>
              <a:rPr lang="he-IL" dirty="0" err="1"/>
              <a:t>דמטית</a:t>
            </a:r>
            <a:r>
              <a:rPr lang="he-IL" dirty="0"/>
              <a:t> </a:t>
            </a:r>
            <a:r>
              <a:rPr lang="he-IL" dirty="0" err="1"/>
              <a:t>למתא</a:t>
            </a:r>
            <a:r>
              <a:rPr lang="he-IL" dirty="0"/>
              <a:t> </a:t>
            </a:r>
            <a:r>
              <a:rPr lang="he-IL" dirty="0" err="1" smtClean="0"/>
              <a:t>מחסיא</a:t>
            </a:r>
            <a:r>
              <a:rPr lang="he-IL" dirty="0"/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ורבי </a:t>
            </a:r>
            <a:r>
              <a:rPr lang="he-IL" dirty="0"/>
              <a:t>אלעזר אוסר מיד: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פשיטא, </a:t>
            </a:r>
            <a:r>
              <a:rPr lang="he-IL" dirty="0" err="1"/>
              <a:t>דהא</a:t>
            </a:r>
            <a:r>
              <a:rPr lang="he-IL" dirty="0"/>
              <a:t> מראה מקום היא </a:t>
            </a:r>
            <a:r>
              <a:rPr lang="he-IL" dirty="0" smtClean="0"/>
              <a:t>לו!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לא </a:t>
            </a:r>
            <a:r>
              <a:rPr lang="he-IL" dirty="0" err="1"/>
              <a:t>צריכא</a:t>
            </a:r>
            <a:r>
              <a:rPr lang="he-IL" dirty="0"/>
              <a:t>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דאמרה</a:t>
            </a:r>
            <a:r>
              <a:rPr lang="he-IL" dirty="0" smtClean="0"/>
              <a:t> </a:t>
            </a:r>
            <a:r>
              <a:rPr lang="he-IL" dirty="0"/>
              <a:t>ליה </a:t>
            </a:r>
            <a:r>
              <a:rPr lang="he-IL" dirty="0" err="1" smtClean="0"/>
              <a:t>זיל</a:t>
            </a:r>
            <a:r>
              <a:rPr lang="he-IL" dirty="0" smtClean="0"/>
              <a:t> למזרח </a:t>
            </a:r>
            <a:r>
              <a:rPr lang="he-IL" dirty="0" err="1"/>
              <a:t>דאיתיה</a:t>
            </a:r>
            <a:r>
              <a:rPr lang="he-IL" dirty="0"/>
              <a:t> </a:t>
            </a:r>
            <a:r>
              <a:rPr lang="he-IL" dirty="0" smtClean="0"/>
              <a:t>במזרח </a:t>
            </a:r>
            <a:r>
              <a:rPr lang="he-IL" dirty="0" err="1"/>
              <a:t>וקא</a:t>
            </a:r>
            <a:r>
              <a:rPr lang="he-IL" dirty="0"/>
              <a:t> אזל </a:t>
            </a:r>
            <a:r>
              <a:rPr lang="he-IL" dirty="0" smtClean="0"/>
              <a:t>למערב,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מהו </a:t>
            </a:r>
            <a:r>
              <a:rPr lang="he-IL" dirty="0" err="1"/>
              <a:t>דתימא</a:t>
            </a:r>
            <a:r>
              <a:rPr lang="he-IL" dirty="0"/>
              <a:t> במערב הא </a:t>
            </a:r>
            <a:r>
              <a:rPr lang="he-IL" dirty="0" err="1" smtClean="0"/>
              <a:t>ליתיה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קמ</a:t>
            </a:r>
            <a:r>
              <a:rPr lang="he-IL" dirty="0"/>
              <a:t>''ל דילמא בהדי </a:t>
            </a:r>
            <a:r>
              <a:rPr lang="he-IL" dirty="0" err="1"/>
              <a:t>דקאזיל</a:t>
            </a:r>
            <a:r>
              <a:rPr lang="he-IL" dirty="0"/>
              <a:t> </a:t>
            </a:r>
            <a:r>
              <a:rPr lang="he-IL" dirty="0" err="1"/>
              <a:t>מיגס</a:t>
            </a:r>
            <a:r>
              <a:rPr lang="he-IL" dirty="0"/>
              <a:t> </a:t>
            </a:r>
            <a:r>
              <a:rPr lang="he-IL" dirty="0" err="1"/>
              <a:t>גאיס</a:t>
            </a:r>
            <a:r>
              <a:rPr lang="he-IL" dirty="0"/>
              <a:t> ביה ויהב ליה </a:t>
            </a:r>
            <a:r>
              <a:rPr lang="he-IL" dirty="0" err="1" smtClean="0"/>
              <a:t>גיטא</a:t>
            </a:r>
            <a:r>
              <a:rPr lang="he-IL" dirty="0" smtClean="0"/>
              <a:t>. 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395536" y="1988840"/>
            <a:ext cx="4896545" cy="1224136"/>
          </a:xfrm>
          <a:prstGeom prst="wedgeRoundRectCallout">
            <a:avLst>
              <a:gd name="adj1" fmla="val 62001"/>
              <a:gd name="adj2" fmla="val 901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b="1" dirty="0" smtClean="0">
                <a:solidFill>
                  <a:prstClr val="black"/>
                </a:solidFill>
              </a:rPr>
              <a:t>משנה (הקודמת)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האשה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שאמרה "התקבל לי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במקום פלוני" וקיבלו לה במקום אחר - פסול, ר' אלעזר מכשיר.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"הבא לי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ממקום פלוני" והביאו לה ממקום אחר - כשר.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54435" y="35330"/>
            <a:ext cx="33214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א - דף סה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29104" y="393673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</a:p>
        </p:txBody>
      </p:sp>
    </p:spTree>
    <p:extLst>
      <p:ext uri="{BB962C8B-B14F-4D97-AF65-F5344CB8AC3E}">
        <p14:creationId xmlns:p14="http://schemas.microsoft.com/office/powerpoint/2010/main" val="36840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08520" y="157130"/>
            <a:ext cx="8604448" cy="69988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האומר </a:t>
            </a:r>
            <a:r>
              <a:rPr lang="he-IL" sz="1700" dirty="0" err="1" smtClean="0"/>
              <a:t>לשלוחו</a:t>
            </a:r>
            <a:r>
              <a:rPr lang="he-IL" sz="17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"ערב </a:t>
            </a:r>
            <a:r>
              <a:rPr lang="he-IL" sz="1700" dirty="0"/>
              <a:t>לי </a:t>
            </a:r>
            <a:r>
              <a:rPr lang="he-IL" sz="1700" dirty="0" smtClean="0"/>
              <a:t>בתמרים", </a:t>
            </a:r>
            <a:r>
              <a:rPr lang="he-IL" sz="1700" dirty="0"/>
              <a:t>ועירב לו </a:t>
            </a:r>
            <a:r>
              <a:rPr lang="he-IL" sz="1700" dirty="0" smtClean="0"/>
              <a:t>בגרוגרות.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"</a:t>
            </a:r>
            <a:r>
              <a:rPr lang="he-IL" sz="1700" dirty="0" smtClean="0"/>
              <a:t>בגרוגרות", </a:t>
            </a:r>
            <a:r>
              <a:rPr lang="he-IL" sz="1700" dirty="0"/>
              <a:t>ועירב לו </a:t>
            </a:r>
            <a:r>
              <a:rPr lang="he-IL" sz="1700" dirty="0" smtClean="0"/>
              <a:t>בתמרים.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תני </a:t>
            </a:r>
            <a:r>
              <a:rPr lang="he-IL" sz="1700" dirty="0" err="1" smtClean="0"/>
              <a:t>חדא</a:t>
            </a:r>
            <a:r>
              <a:rPr lang="he-IL" sz="1700" dirty="0" smtClean="0"/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עירובו עירוב</a:t>
            </a:r>
            <a:r>
              <a:rPr lang="he-IL" sz="17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ותניא </a:t>
            </a:r>
            <a:r>
              <a:rPr lang="he-IL" sz="1700" dirty="0" err="1" smtClean="0"/>
              <a:t>אידך</a:t>
            </a:r>
            <a:r>
              <a:rPr lang="he-IL" sz="1700" dirty="0" smtClean="0"/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אין עירובו עירוב.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רבה: 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ל</a:t>
            </a:r>
            <a:r>
              <a:rPr lang="he-IL" sz="1700" dirty="0" err="1"/>
              <a:t>'</a:t>
            </a:r>
            <a:r>
              <a:rPr lang="he-IL" sz="1700" dirty="0" err="1" smtClean="0"/>
              <a:t>'ק</a:t>
            </a:r>
            <a:r>
              <a:rPr lang="he-IL" sz="1700" dirty="0" smtClean="0"/>
              <a:t>, </a:t>
            </a:r>
            <a:r>
              <a:rPr lang="he-IL" sz="1700" dirty="0"/>
              <a:t>הא רבנן הא רבי אלעזר </a:t>
            </a:r>
            <a:r>
              <a:rPr lang="he-IL" sz="17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הא </a:t>
            </a:r>
            <a:r>
              <a:rPr lang="he-IL" sz="1700" dirty="0"/>
              <a:t>רבנן </a:t>
            </a:r>
            <a:r>
              <a:rPr lang="he-IL" sz="1700" dirty="0" err="1"/>
              <a:t>דאמרי</a:t>
            </a:r>
            <a:r>
              <a:rPr lang="he-IL" sz="1700" dirty="0"/>
              <a:t> </a:t>
            </a:r>
            <a:r>
              <a:rPr lang="he-IL" sz="1700" dirty="0" err="1" smtClean="0"/>
              <a:t>קפידא</a:t>
            </a:r>
            <a:r>
              <a:rPr lang="he-IL" sz="17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הא </a:t>
            </a:r>
            <a:r>
              <a:rPr lang="he-IL" sz="1700" dirty="0"/>
              <a:t>רבי אלעזר </a:t>
            </a:r>
            <a:r>
              <a:rPr lang="he-IL" sz="1700" dirty="0" err="1"/>
              <a:t>דאמר</a:t>
            </a:r>
            <a:r>
              <a:rPr lang="he-IL" sz="1700" dirty="0"/>
              <a:t> מראה מקום היא </a:t>
            </a:r>
            <a:r>
              <a:rPr lang="he-IL" sz="1700" dirty="0" smtClean="0"/>
              <a:t>לו.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ורב </a:t>
            </a:r>
            <a:r>
              <a:rPr lang="he-IL" sz="1700" dirty="0"/>
              <a:t>יוסף </a:t>
            </a:r>
            <a:r>
              <a:rPr lang="he-IL" sz="1700" dirty="0" smtClean="0"/>
              <a:t>אמר: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הא </a:t>
            </a:r>
            <a:r>
              <a:rPr lang="he-IL" sz="1700" dirty="0"/>
              <a:t>והא </a:t>
            </a:r>
            <a:r>
              <a:rPr lang="he-IL" sz="1700" dirty="0" smtClean="0"/>
              <a:t>רבנן,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כאן </a:t>
            </a:r>
            <a:r>
              <a:rPr lang="he-IL" sz="1700" dirty="0"/>
              <a:t>בשלו כאן בשל </a:t>
            </a:r>
            <a:r>
              <a:rPr lang="he-IL" sz="1700" dirty="0" err="1" smtClean="0"/>
              <a:t>חבירו</a:t>
            </a:r>
            <a:r>
              <a:rPr lang="he-IL" sz="17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א</a:t>
            </a:r>
            <a:r>
              <a:rPr lang="he-IL" sz="1700" dirty="0" err="1"/>
              <a:t>''ל</a:t>
            </a:r>
            <a:r>
              <a:rPr lang="he-IL" sz="1700" dirty="0"/>
              <a:t> </a:t>
            </a:r>
            <a:r>
              <a:rPr lang="he-IL" sz="1700" dirty="0" err="1" smtClean="0"/>
              <a:t>אביי</a:t>
            </a:r>
            <a:r>
              <a:rPr lang="he-IL" sz="17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ואלא </a:t>
            </a:r>
            <a:r>
              <a:rPr lang="he-IL" sz="1700" dirty="0"/>
              <a:t>הא </a:t>
            </a:r>
            <a:r>
              <a:rPr lang="he-IL" sz="1700" dirty="0" err="1" smtClean="0"/>
              <a:t>דתניא</a:t>
            </a:r>
            <a:r>
              <a:rPr lang="he-IL" sz="1700" dirty="0" smtClean="0"/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האומר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לשלוחו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ערב לי במגדל ועירב לו בשובך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בשובך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ועירב לו במגדל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דתניא</a:t>
            </a:r>
            <a:r>
              <a:rPr lang="he-IL" sz="1700" dirty="0" smtClean="0"/>
              <a:t> </a:t>
            </a:r>
            <a:r>
              <a:rPr lang="he-IL" sz="1700" dirty="0" err="1" smtClean="0"/>
              <a:t>חדא</a:t>
            </a:r>
            <a:r>
              <a:rPr lang="he-IL" sz="1700" dirty="0" smtClean="0"/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עירובו עירוב</a:t>
            </a:r>
            <a:r>
              <a:rPr lang="he-IL" sz="1700" dirty="0" smtClean="0"/>
              <a:t>, </a:t>
            </a:r>
            <a:r>
              <a:rPr lang="he-IL" sz="1700" dirty="0"/>
              <a:t>ותניא </a:t>
            </a:r>
            <a:r>
              <a:rPr lang="he-IL" sz="1700" dirty="0" err="1" smtClean="0"/>
              <a:t>אידך</a:t>
            </a:r>
            <a:r>
              <a:rPr lang="he-IL" sz="1700" dirty="0" smtClean="0"/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אין עירובו עירוב </a:t>
            </a:r>
            <a:r>
              <a:rPr lang="he-IL" sz="1700" dirty="0"/>
              <a:t>-</a:t>
            </a:r>
            <a:endParaRPr lang="he-IL" sz="17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התם </a:t>
            </a:r>
            <a:r>
              <a:rPr lang="he-IL" sz="1700" dirty="0"/>
              <a:t>מאי שלו ושל </a:t>
            </a:r>
            <a:r>
              <a:rPr lang="he-IL" sz="1700" dirty="0" err="1"/>
              <a:t>חבירו</a:t>
            </a:r>
            <a:r>
              <a:rPr lang="he-IL" sz="1700" dirty="0"/>
              <a:t> </a:t>
            </a:r>
            <a:r>
              <a:rPr lang="he-IL" sz="1700" dirty="0" smtClean="0"/>
              <a:t>איכא?</a:t>
            </a:r>
          </a:p>
          <a:p>
            <a:pPr>
              <a:lnSpc>
                <a:spcPct val="120000"/>
              </a:lnSpc>
            </a:pPr>
            <a:endParaRPr lang="he-IL" sz="1100" dirty="0" smtClean="0"/>
          </a:p>
          <a:p>
            <a:pPr>
              <a:lnSpc>
                <a:spcPct val="120000"/>
              </a:lnSpc>
            </a:pPr>
            <a:r>
              <a:rPr lang="he-IL" sz="1700" dirty="0" smtClean="0"/>
              <a:t>התם </a:t>
            </a:r>
            <a:r>
              <a:rPr lang="he-IL" sz="1700" dirty="0" err="1"/>
              <a:t>נמי</a:t>
            </a:r>
            <a:r>
              <a:rPr lang="he-IL" sz="1700" dirty="0"/>
              <a:t> איכא </a:t>
            </a:r>
            <a:r>
              <a:rPr lang="he-IL" sz="1700" dirty="0" err="1"/>
              <a:t>פירי</a:t>
            </a:r>
            <a:r>
              <a:rPr lang="he-IL" sz="1700" dirty="0"/>
              <a:t> </a:t>
            </a:r>
            <a:r>
              <a:rPr lang="he-IL" sz="1700" dirty="0" err="1"/>
              <a:t>דמגדל</a:t>
            </a:r>
            <a:r>
              <a:rPr lang="he-IL" sz="1700" dirty="0"/>
              <a:t> </a:t>
            </a:r>
            <a:r>
              <a:rPr lang="he-IL" sz="1700" dirty="0" err="1"/>
              <a:t>ופירי</a:t>
            </a:r>
            <a:r>
              <a:rPr lang="he-IL" sz="1700" dirty="0"/>
              <a:t> </a:t>
            </a:r>
            <a:r>
              <a:rPr lang="he-IL" sz="1700" dirty="0" err="1" smtClean="0"/>
              <a:t>דשובך</a:t>
            </a:r>
            <a:r>
              <a:rPr lang="he-IL" sz="1700" dirty="0" smtClean="0"/>
              <a:t>.</a:t>
            </a:r>
            <a:r>
              <a:rPr lang="he-IL" sz="1700" dirty="0"/>
              <a:t/>
            </a:r>
            <a:br>
              <a:rPr lang="he-IL" sz="1700" dirty="0"/>
            </a:br>
            <a:endParaRPr lang="he-IL" sz="17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-224775" y="35330"/>
            <a:ext cx="1918123" cy="3693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13181" y="2063844"/>
            <a:ext cx="468560" cy="19082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</a:p>
          <a:p>
            <a:endParaRPr lang="he-IL" dirty="0"/>
          </a:p>
          <a:p>
            <a:endParaRPr lang="he-IL" dirty="0" smtClean="0"/>
          </a:p>
          <a:p>
            <a:endParaRPr lang="he-IL" sz="2900" dirty="0"/>
          </a:p>
          <a:p>
            <a:endParaRPr lang="he-IL" dirty="0" smtClean="0"/>
          </a:p>
          <a:p>
            <a:r>
              <a:rPr lang="he-IL" dirty="0" smtClean="0"/>
              <a:t>②</a:t>
            </a:r>
            <a:endParaRPr lang="he-IL" dirty="0"/>
          </a:p>
        </p:txBody>
      </p:sp>
      <p:sp>
        <p:nvSpPr>
          <p:cNvPr id="8" name="הסבר מלבני מעוגל 7"/>
          <p:cNvSpPr/>
          <p:nvPr/>
        </p:nvSpPr>
        <p:spPr>
          <a:xfrm>
            <a:off x="611560" y="1954334"/>
            <a:ext cx="3816425" cy="1008112"/>
          </a:xfrm>
          <a:prstGeom prst="wedgeRoundRectCallout">
            <a:avLst>
              <a:gd name="adj1" fmla="val 66069"/>
              <a:gd name="adj2" fmla="val 558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b="1" dirty="0" smtClean="0">
                <a:solidFill>
                  <a:prstClr val="black"/>
                </a:solidFill>
              </a:rPr>
              <a:t>משנה דף סה עמוד א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האשה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שאמרה "התקבל לי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גיטי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במקום פלוני" וקיבלו לה במקום אחר - פסול, ר' אלעזר מכשיר</a:t>
            </a: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7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7864" y="169536"/>
            <a:ext cx="7668343" cy="67218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1" dirty="0" smtClean="0"/>
              <a:t>משנה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האומר: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כתבו גט ותנו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לאשתי, גרשוה,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כתבו איגרת ותנו לה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- הרי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אלו יכתבו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ויתנו. 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פטרוה, פרנסוה,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עשו לה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כנימוס,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עשו לה כראוי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- לא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כלום.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/>
              <a:t/>
            </a:r>
            <a:br>
              <a:rPr lang="he-IL" sz="1700" dirty="0"/>
            </a:br>
            <a:r>
              <a:rPr lang="he-IL" sz="1700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ת</a:t>
            </a:r>
            <a:r>
              <a:rPr lang="he-IL" sz="1700" dirty="0" err="1"/>
              <a:t>'</a:t>
            </a:r>
            <a:r>
              <a:rPr lang="he-IL" sz="1700" dirty="0" err="1" smtClean="0"/>
              <a:t>'ר</a:t>
            </a:r>
            <a:r>
              <a:rPr lang="he-IL" sz="17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שלחוה, </a:t>
            </a:r>
            <a:r>
              <a:rPr lang="he-IL" sz="1700" dirty="0" err="1" smtClean="0">
                <a:solidFill>
                  <a:srgbClr val="F79646">
                    <a:lumMod val="50000"/>
                  </a:srgbClr>
                </a:solidFill>
              </a:rPr>
              <a:t>שבקוה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תרכוה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- הרי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אלו יכתבו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ויתנו.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פטרוה, פרנסוה,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עשו לה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כנימוס,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עשו לה כראוי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- לא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כלום.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תניא: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רבי נתן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אומר: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פטרוה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- דבריו קיימין,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פיטרוה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- לא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כלום. 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רבי </a:t>
            </a:r>
            <a:r>
              <a:rPr lang="he-IL" sz="1700" dirty="0"/>
              <a:t>נתן </a:t>
            </a:r>
            <a:r>
              <a:rPr lang="he-IL" sz="1700" dirty="0" err="1"/>
              <a:t>דבבלאה</a:t>
            </a:r>
            <a:r>
              <a:rPr lang="he-IL" sz="1700" dirty="0"/>
              <a:t> הוא ודייק בין פיטרוה </a:t>
            </a:r>
            <a:r>
              <a:rPr lang="he-IL" sz="1700" dirty="0" err="1" smtClean="0"/>
              <a:t>לפטרוה</a:t>
            </a:r>
            <a:r>
              <a:rPr lang="he-IL" sz="17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תנא </a:t>
            </a:r>
            <a:r>
              <a:rPr lang="he-IL" sz="1700" dirty="0" err="1"/>
              <a:t>דידן</a:t>
            </a:r>
            <a:r>
              <a:rPr lang="he-IL" sz="1700" dirty="0"/>
              <a:t> דבר </a:t>
            </a:r>
            <a:r>
              <a:rPr lang="he-IL" sz="1700" dirty="0" err="1"/>
              <a:t>א''י</a:t>
            </a:r>
            <a:r>
              <a:rPr lang="he-IL" sz="1700" dirty="0"/>
              <a:t> הוא לא </a:t>
            </a:r>
            <a:r>
              <a:rPr lang="he-IL" sz="1700" dirty="0" smtClean="0"/>
              <a:t>דייק.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700" dirty="0" err="1" smtClean="0"/>
              <a:t>איבעיא</a:t>
            </a:r>
            <a:r>
              <a:rPr lang="he-IL" sz="1700" dirty="0" smtClean="0"/>
              <a:t> להו: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הוציאוה מהו? </a:t>
            </a:r>
            <a:r>
              <a:rPr lang="he-IL" sz="1700" dirty="0"/>
              <a:t>עזבוה </a:t>
            </a:r>
            <a:r>
              <a:rPr lang="he-IL" sz="1700" dirty="0" smtClean="0"/>
              <a:t>מהו? </a:t>
            </a:r>
            <a:r>
              <a:rPr lang="he-IL" sz="1700" dirty="0"/>
              <a:t>התירוה </a:t>
            </a:r>
            <a:r>
              <a:rPr lang="he-IL" sz="1700" dirty="0" smtClean="0"/>
              <a:t>מהו? </a:t>
            </a:r>
            <a:r>
              <a:rPr lang="he-IL" sz="1700" dirty="0"/>
              <a:t>הניחוה </a:t>
            </a:r>
            <a:r>
              <a:rPr lang="he-IL" sz="1700" dirty="0" smtClean="0"/>
              <a:t>מהו? </a:t>
            </a:r>
            <a:r>
              <a:rPr lang="he-IL" sz="1700" dirty="0"/>
              <a:t>הועילו לה </a:t>
            </a:r>
            <a:r>
              <a:rPr lang="he-IL" sz="1700" dirty="0" smtClean="0"/>
              <a:t>מהו? </a:t>
            </a:r>
            <a:r>
              <a:rPr lang="he-IL" sz="1700" dirty="0"/>
              <a:t>עשו לה כדת </a:t>
            </a:r>
            <a:r>
              <a:rPr lang="he-IL" sz="1700" dirty="0" smtClean="0"/>
              <a:t>מהו?</a:t>
            </a:r>
          </a:p>
          <a:p>
            <a:pPr>
              <a:lnSpc>
                <a:spcPct val="120000"/>
              </a:lnSpc>
            </a:pPr>
            <a:r>
              <a:rPr lang="he-IL" sz="8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פשוט </a:t>
            </a:r>
            <a:r>
              <a:rPr lang="he-IL" sz="1700" dirty="0" err="1"/>
              <a:t>מיהא</a:t>
            </a:r>
            <a:r>
              <a:rPr lang="he-IL" sz="1700" dirty="0"/>
              <a:t> </a:t>
            </a:r>
            <a:r>
              <a:rPr lang="he-IL" sz="1700" dirty="0" err="1" smtClean="0"/>
              <a:t>חדא</a:t>
            </a:r>
            <a:r>
              <a:rPr lang="he-IL" sz="1700" dirty="0" smtClean="0"/>
              <a:t>, </a:t>
            </a:r>
            <a:r>
              <a:rPr lang="he-IL" sz="1700" dirty="0" err="1" smtClean="0"/>
              <a:t>דתניא</a:t>
            </a:r>
            <a:r>
              <a:rPr lang="he-IL" sz="1700" dirty="0" smtClean="0"/>
              <a:t>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עשו לה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כדת,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עשו לה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כנימוס,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עשו לה כראוי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- לא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אמר כלום.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24775" y="35330"/>
            <a:ext cx="1918123" cy="3693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214" y="204042"/>
            <a:ext cx="8548703" cy="363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dirty="0" smtClean="0"/>
              <a:t>משנה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בראשונה היו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אומרים: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היוצא בקולר ואמר כתבו גט לאשתי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- הרי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אלו יכתבו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ויתנו,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חזרו לומר: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אף המפרש והיוצא </a:t>
            </a:r>
            <a:r>
              <a:rPr lang="he-IL" sz="1600" dirty="0" err="1" smtClean="0">
                <a:solidFill>
                  <a:srgbClr val="F79646">
                    <a:lumMod val="50000"/>
                  </a:srgbClr>
                </a:solidFill>
              </a:rPr>
              <a:t>בשיירא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שמעון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שזורי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אומר: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אף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המסוכן.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/>
            </a:r>
            <a:br>
              <a:rPr lang="he-IL" sz="1600" dirty="0" smtClean="0"/>
            </a:br>
            <a:r>
              <a:rPr lang="he-IL" sz="1600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גניבא</a:t>
            </a:r>
            <a:r>
              <a:rPr lang="he-IL" sz="1600" dirty="0"/>
              <a:t> יוצא בקולר </a:t>
            </a:r>
            <a:r>
              <a:rPr lang="he-IL" sz="1600" dirty="0" err="1" smtClean="0"/>
              <a:t>הוה</a:t>
            </a:r>
            <a:r>
              <a:rPr lang="he-IL" sz="1600" dirty="0" smtClean="0"/>
              <a:t>, </a:t>
            </a:r>
            <a:r>
              <a:rPr lang="he-IL" sz="1600" dirty="0"/>
              <a:t>כי </a:t>
            </a: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err="1"/>
              <a:t>קא</a:t>
            </a:r>
            <a:r>
              <a:rPr lang="he-IL" sz="1600" dirty="0"/>
              <a:t> נפיק </a:t>
            </a:r>
            <a:r>
              <a:rPr lang="he-IL" sz="1600" dirty="0" smtClean="0"/>
              <a:t>אמר: </a:t>
            </a:r>
            <a:r>
              <a:rPr lang="he-IL" sz="1600" dirty="0" err="1"/>
              <a:t>הבו</a:t>
            </a:r>
            <a:r>
              <a:rPr lang="he-IL" sz="1600" dirty="0"/>
              <a:t> ארבע מאה זוזי לרבי </a:t>
            </a:r>
            <a:r>
              <a:rPr lang="he-IL" sz="1600" dirty="0" err="1"/>
              <a:t>אבינא</a:t>
            </a:r>
            <a:r>
              <a:rPr lang="he-IL" sz="1600" dirty="0"/>
              <a:t> מחמרא </a:t>
            </a:r>
            <a:r>
              <a:rPr lang="he-IL" sz="1600" dirty="0" err="1"/>
              <a:t>דנהר</a:t>
            </a:r>
            <a:r>
              <a:rPr lang="he-IL" sz="1600" dirty="0"/>
              <a:t> </a:t>
            </a:r>
            <a:r>
              <a:rPr lang="he-IL" sz="1600" dirty="0" err="1" smtClean="0"/>
              <a:t>פניא</a:t>
            </a:r>
            <a:r>
              <a:rPr lang="he-IL" sz="1600" dirty="0" smtClean="0"/>
              <a:t>. </a:t>
            </a:r>
          </a:p>
          <a:p>
            <a:pPr>
              <a:lnSpc>
                <a:spcPct val="120000"/>
              </a:lnSpc>
            </a:pP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/>
              <a:t>רבי </a:t>
            </a:r>
            <a:r>
              <a:rPr lang="he-IL" sz="1600" dirty="0" err="1" smtClean="0"/>
              <a:t>זירא</a:t>
            </a:r>
            <a:r>
              <a:rPr lang="he-IL" sz="16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דרא</a:t>
            </a:r>
            <a:r>
              <a:rPr lang="he-IL" sz="1600" dirty="0"/>
              <a:t> רבי </a:t>
            </a:r>
            <a:r>
              <a:rPr lang="he-IL" sz="1600" dirty="0" err="1"/>
              <a:t>אבינא</a:t>
            </a:r>
            <a:r>
              <a:rPr lang="he-IL" sz="1600" dirty="0"/>
              <a:t> </a:t>
            </a:r>
            <a:r>
              <a:rPr lang="he-IL" sz="1600" dirty="0" err="1"/>
              <a:t>לסילתיה</a:t>
            </a:r>
            <a:r>
              <a:rPr lang="he-IL" sz="1600" dirty="0"/>
              <a:t> ואזל לגבי </a:t>
            </a:r>
            <a:r>
              <a:rPr lang="he-IL" sz="1600" dirty="0" err="1"/>
              <a:t>דרב</a:t>
            </a:r>
            <a:r>
              <a:rPr lang="he-IL" sz="1600" dirty="0"/>
              <a:t> </a:t>
            </a:r>
            <a:r>
              <a:rPr lang="he-IL" sz="1600" dirty="0" err="1"/>
              <a:t>הונא</a:t>
            </a:r>
            <a:r>
              <a:rPr lang="he-IL" sz="1600" dirty="0"/>
              <a:t> </a:t>
            </a:r>
            <a:r>
              <a:rPr lang="he-IL" sz="1600" dirty="0" smtClean="0"/>
              <a:t>רביה, 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דאמר</a:t>
            </a:r>
            <a:r>
              <a:rPr lang="he-IL" sz="1600" dirty="0" smtClean="0"/>
              <a:t> </a:t>
            </a:r>
            <a:r>
              <a:rPr lang="he-IL" sz="1600" dirty="0"/>
              <a:t>רב </a:t>
            </a:r>
            <a:r>
              <a:rPr lang="he-IL" sz="1600" dirty="0" err="1" smtClean="0"/>
              <a:t>הונא</a:t>
            </a:r>
            <a:r>
              <a:rPr lang="he-IL" sz="1600" dirty="0" smtClean="0"/>
              <a:t>: </a:t>
            </a:r>
            <a:r>
              <a:rPr lang="he-IL" sz="1600" dirty="0" err="1"/>
              <a:t>גיטו</a:t>
            </a:r>
            <a:r>
              <a:rPr lang="he-IL" sz="1600" dirty="0"/>
              <a:t> כמתנתו </a:t>
            </a:r>
            <a:r>
              <a:rPr lang="he-IL" sz="1600" dirty="0" smtClean="0"/>
              <a:t>- מה </a:t>
            </a:r>
            <a:r>
              <a:rPr lang="he-IL" sz="1600" dirty="0"/>
              <a:t>מתנתו אם עמד </a:t>
            </a:r>
            <a:r>
              <a:rPr lang="he-IL" sz="1600" dirty="0" smtClean="0"/>
              <a:t>חוזר, </a:t>
            </a:r>
            <a:r>
              <a:rPr lang="he-IL" sz="1600" dirty="0"/>
              <a:t>אף </a:t>
            </a:r>
            <a:r>
              <a:rPr lang="he-IL" sz="1600" dirty="0" err="1"/>
              <a:t>גיטו</a:t>
            </a:r>
            <a:r>
              <a:rPr lang="he-IL" sz="1600" dirty="0"/>
              <a:t> אם עמד </a:t>
            </a:r>
            <a:r>
              <a:rPr lang="he-IL" sz="1600" dirty="0" smtClean="0"/>
              <a:t>חוזר.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ומה </a:t>
            </a:r>
            <a:r>
              <a:rPr lang="he-IL" sz="1600" dirty="0" err="1"/>
              <a:t>גיטו</a:t>
            </a:r>
            <a:r>
              <a:rPr lang="he-IL" sz="1600" dirty="0"/>
              <a:t> </a:t>
            </a:r>
            <a:r>
              <a:rPr lang="he-IL" sz="1600" dirty="0" err="1"/>
              <a:t>אע</a:t>
            </a:r>
            <a:r>
              <a:rPr lang="he-IL" sz="1600" dirty="0"/>
              <a:t>''ג דלא פריש כיון </a:t>
            </a:r>
            <a:r>
              <a:rPr lang="he-IL" sz="1600" dirty="0" err="1"/>
              <a:t>דאמר</a:t>
            </a:r>
            <a:r>
              <a:rPr lang="he-IL" sz="1600" dirty="0"/>
              <a:t> כתבו </a:t>
            </a:r>
            <a:r>
              <a:rPr lang="he-IL" sz="1600" dirty="0" err="1"/>
              <a:t>אע</a:t>
            </a:r>
            <a:r>
              <a:rPr lang="he-IL" sz="1600" dirty="0"/>
              <a:t>''ג דלא אמר </a:t>
            </a:r>
            <a:r>
              <a:rPr lang="he-IL" sz="1600" dirty="0" smtClean="0"/>
              <a:t>תנו, </a:t>
            </a:r>
            <a:r>
              <a:rPr lang="he-IL" sz="1600" dirty="0"/>
              <a:t>אף מתנתו כיון </a:t>
            </a:r>
            <a:r>
              <a:rPr lang="he-IL" sz="1600" dirty="0" err="1"/>
              <a:t>דאמר</a:t>
            </a:r>
            <a:r>
              <a:rPr lang="he-IL" sz="1600" dirty="0"/>
              <a:t> תנו </a:t>
            </a:r>
            <a:r>
              <a:rPr lang="he-IL" sz="1600" dirty="0" err="1"/>
              <a:t>אע</a:t>
            </a:r>
            <a:r>
              <a:rPr lang="he-IL" sz="1600" dirty="0"/>
              <a:t>''ג דלא קנו </a:t>
            </a:r>
            <a:r>
              <a:rPr lang="he-IL" sz="1600" dirty="0" smtClean="0"/>
              <a:t>מיניה.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24775" y="35330"/>
            <a:ext cx="33566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סה עמוד ב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סו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6037" y="2908011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29888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10892</TotalTime>
  <Words>2649</Words>
  <Application>Microsoft Office PowerPoint</Application>
  <PresentationFormat>‫הצגה על המסך (4:3)</PresentationFormat>
  <Paragraphs>369</Paragraphs>
  <Slides>12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1257</cp:revision>
  <dcterms:created xsi:type="dcterms:W3CDTF">2015-01-28T10:22:53Z</dcterms:created>
  <dcterms:modified xsi:type="dcterms:W3CDTF">2016-02-16T12:56:20Z</dcterms:modified>
</cp:coreProperties>
</file>